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2" r:id="rId5"/>
    <p:sldId id="278" r:id="rId6"/>
    <p:sldId id="276" r:id="rId7"/>
    <p:sldId id="275" r:id="rId8"/>
    <p:sldId id="279" r:id="rId9"/>
    <p:sldId id="263" r:id="rId10"/>
    <p:sldId id="264" r:id="rId11"/>
    <p:sldId id="266" r:id="rId12"/>
    <p:sldId id="273" r:id="rId13"/>
    <p:sldId id="280" r:id="rId14"/>
    <p:sldId id="281" r:id="rId15"/>
    <p:sldId id="282" r:id="rId16"/>
    <p:sldId id="272" r:id="rId17"/>
    <p:sldId id="270" r:id="rId18"/>
    <p:sldId id="269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71A016-9AB2-43A2-8F14-3C4295A42646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261C9404-C7AF-42EE-A8B7-15F2E5DCE4F2}">
      <dgm:prSet phldrT="[Текст]" custT="1"/>
      <dgm:spPr/>
      <dgm:t>
        <a:bodyPr/>
        <a:lstStyle/>
        <a:p>
          <a:r>
            <a:rPr lang="ru-RU" sz="1200" dirty="0"/>
            <a:t>Физика движения</a:t>
          </a:r>
        </a:p>
      </dgm:t>
    </dgm:pt>
    <dgm:pt modelId="{E7064F59-2E90-4890-98A8-6AC1413A13E7}" type="parTrans" cxnId="{94E11455-02C5-442F-BF12-95B08BDA3C61}">
      <dgm:prSet/>
      <dgm:spPr/>
      <dgm:t>
        <a:bodyPr/>
        <a:lstStyle/>
        <a:p>
          <a:endParaRPr lang="ru-RU"/>
        </a:p>
      </dgm:t>
    </dgm:pt>
    <dgm:pt modelId="{117C9372-455C-4B26-B441-336D44B0EB95}" type="sibTrans" cxnId="{94E11455-02C5-442F-BF12-95B08BDA3C61}">
      <dgm:prSet/>
      <dgm:spPr/>
      <dgm:t>
        <a:bodyPr/>
        <a:lstStyle/>
        <a:p>
          <a:endParaRPr lang="ru-RU"/>
        </a:p>
      </dgm:t>
    </dgm:pt>
    <dgm:pt modelId="{A65DE367-9216-4412-B135-517FBF945CB8}">
      <dgm:prSet phldrT="[Текст]" custT="1"/>
      <dgm:spPr/>
      <dgm:t>
        <a:bodyPr/>
        <a:lstStyle/>
        <a:p>
          <a:r>
            <a:rPr lang="ru-RU" sz="1600" dirty="0"/>
            <a:t>Движение летательных аппаратов</a:t>
          </a:r>
        </a:p>
      </dgm:t>
    </dgm:pt>
    <dgm:pt modelId="{F1FA84F6-8581-4B5B-A06D-EB6C4D5A8B00}" type="parTrans" cxnId="{649863EC-824D-4195-8480-93A005AC2A4E}">
      <dgm:prSet/>
      <dgm:spPr/>
      <dgm:t>
        <a:bodyPr/>
        <a:lstStyle/>
        <a:p>
          <a:endParaRPr lang="ru-RU"/>
        </a:p>
      </dgm:t>
    </dgm:pt>
    <dgm:pt modelId="{5C197173-1EBE-4463-979F-0B6ABB0B3E40}" type="sibTrans" cxnId="{649863EC-824D-4195-8480-93A005AC2A4E}">
      <dgm:prSet/>
      <dgm:spPr/>
      <dgm:t>
        <a:bodyPr/>
        <a:lstStyle/>
        <a:p>
          <a:endParaRPr lang="ru-RU"/>
        </a:p>
      </dgm:t>
    </dgm:pt>
    <dgm:pt modelId="{2B8A990D-D29E-4B86-8C63-F27A6F119921}">
      <dgm:prSet phldrT="[Текст]" custT="1"/>
      <dgm:spPr/>
      <dgm:t>
        <a:bodyPr/>
        <a:lstStyle/>
        <a:p>
          <a:r>
            <a:rPr lang="ru-RU" sz="1600" dirty="0"/>
            <a:t>Баллистика и космические объекты</a:t>
          </a:r>
        </a:p>
      </dgm:t>
    </dgm:pt>
    <dgm:pt modelId="{575BA0C8-802D-4799-9FDB-F6A66A83F0D2}" type="parTrans" cxnId="{8D26197A-7936-400D-97B9-013E8FA14820}">
      <dgm:prSet/>
      <dgm:spPr/>
      <dgm:t>
        <a:bodyPr/>
        <a:lstStyle/>
        <a:p>
          <a:endParaRPr lang="ru-RU"/>
        </a:p>
      </dgm:t>
    </dgm:pt>
    <dgm:pt modelId="{38419EAA-928E-42D1-A791-6257AFDD5E87}" type="sibTrans" cxnId="{8D26197A-7936-400D-97B9-013E8FA14820}">
      <dgm:prSet/>
      <dgm:spPr/>
      <dgm:t>
        <a:bodyPr/>
        <a:lstStyle/>
        <a:p>
          <a:endParaRPr lang="ru-RU"/>
        </a:p>
      </dgm:t>
    </dgm:pt>
    <dgm:pt modelId="{21D363A7-610F-412F-AF9C-0FB1A1C45814}">
      <dgm:prSet phldrT="[Текст]" custT="1"/>
      <dgm:spPr/>
      <dgm:t>
        <a:bodyPr/>
        <a:lstStyle/>
        <a:p>
          <a:r>
            <a:rPr lang="ru-RU" sz="1200" dirty="0"/>
            <a:t>Экономика</a:t>
          </a:r>
        </a:p>
      </dgm:t>
    </dgm:pt>
    <dgm:pt modelId="{22612975-B001-49BC-A739-A288A0D415E7}" type="parTrans" cxnId="{8F52F5CB-F6AD-4829-803C-3CED12E4F47F}">
      <dgm:prSet/>
      <dgm:spPr/>
      <dgm:t>
        <a:bodyPr/>
        <a:lstStyle/>
        <a:p>
          <a:endParaRPr lang="ru-RU"/>
        </a:p>
      </dgm:t>
    </dgm:pt>
    <dgm:pt modelId="{5331D9C7-506B-49DC-BE32-E4127A0D786F}" type="sibTrans" cxnId="{8F52F5CB-F6AD-4829-803C-3CED12E4F47F}">
      <dgm:prSet/>
      <dgm:spPr/>
      <dgm:t>
        <a:bodyPr/>
        <a:lstStyle/>
        <a:p>
          <a:endParaRPr lang="ru-RU"/>
        </a:p>
      </dgm:t>
    </dgm:pt>
    <dgm:pt modelId="{53B635BC-686C-4FEE-BA00-3C7B618F3FE3}">
      <dgm:prSet phldrT="[Текст]" custT="1"/>
      <dgm:spPr/>
      <dgm:t>
        <a:bodyPr/>
        <a:lstStyle/>
        <a:p>
          <a:r>
            <a:rPr lang="ru-RU" sz="1600" dirty="0"/>
            <a:t>Модели экономического развития</a:t>
          </a:r>
        </a:p>
      </dgm:t>
    </dgm:pt>
    <dgm:pt modelId="{C7582F0C-7B87-44F7-8916-72E2B8D119C5}" type="parTrans" cxnId="{7C1B7781-AFD7-4254-B391-264C9AF04A3D}">
      <dgm:prSet/>
      <dgm:spPr/>
      <dgm:t>
        <a:bodyPr/>
        <a:lstStyle/>
        <a:p>
          <a:endParaRPr lang="ru-RU"/>
        </a:p>
      </dgm:t>
    </dgm:pt>
    <dgm:pt modelId="{C0CF289A-53D5-4457-8926-88BBDBD13F58}" type="sibTrans" cxnId="{7C1B7781-AFD7-4254-B391-264C9AF04A3D}">
      <dgm:prSet/>
      <dgm:spPr/>
      <dgm:t>
        <a:bodyPr/>
        <a:lstStyle/>
        <a:p>
          <a:endParaRPr lang="ru-RU"/>
        </a:p>
      </dgm:t>
    </dgm:pt>
    <dgm:pt modelId="{80C1CF85-CB6C-4BE7-A7A2-11E9DCE09CAB}">
      <dgm:prSet phldrT="[Текст]" custT="1"/>
      <dgm:spPr/>
      <dgm:t>
        <a:bodyPr/>
        <a:lstStyle/>
        <a:p>
          <a:r>
            <a:rPr lang="ru-RU" sz="1600" dirty="0"/>
            <a:t>Задачи логистики</a:t>
          </a:r>
        </a:p>
      </dgm:t>
    </dgm:pt>
    <dgm:pt modelId="{98DE62BD-129B-408C-B5B8-37F2320F6D2D}" type="parTrans" cxnId="{4B663DDD-62AB-4E0F-8816-59C220CB04EE}">
      <dgm:prSet/>
      <dgm:spPr/>
      <dgm:t>
        <a:bodyPr/>
        <a:lstStyle/>
        <a:p>
          <a:endParaRPr lang="ru-RU"/>
        </a:p>
      </dgm:t>
    </dgm:pt>
    <dgm:pt modelId="{1344FEA3-118A-4979-A305-D376CE07ED81}" type="sibTrans" cxnId="{4B663DDD-62AB-4E0F-8816-59C220CB04EE}">
      <dgm:prSet/>
      <dgm:spPr/>
      <dgm:t>
        <a:bodyPr/>
        <a:lstStyle/>
        <a:p>
          <a:endParaRPr lang="ru-RU"/>
        </a:p>
      </dgm:t>
    </dgm:pt>
    <dgm:pt modelId="{AE33FFC6-330D-4FDB-97A3-74BDE5EE3693}">
      <dgm:prSet phldrT="[Текст]" custT="1"/>
      <dgm:spPr/>
      <dgm:t>
        <a:bodyPr/>
        <a:lstStyle/>
        <a:p>
          <a:r>
            <a:rPr lang="ru-RU" sz="1200" dirty="0"/>
            <a:t>Биология</a:t>
          </a:r>
        </a:p>
      </dgm:t>
    </dgm:pt>
    <dgm:pt modelId="{3FFAC830-5376-4729-9C07-B5922B97BDE9}" type="parTrans" cxnId="{E8E76056-BC7A-47FC-A6B5-A7206F18F5EF}">
      <dgm:prSet/>
      <dgm:spPr/>
      <dgm:t>
        <a:bodyPr/>
        <a:lstStyle/>
        <a:p>
          <a:endParaRPr lang="ru-RU"/>
        </a:p>
      </dgm:t>
    </dgm:pt>
    <dgm:pt modelId="{293D064D-D895-4C29-8B80-A47DD320C564}" type="sibTrans" cxnId="{E8E76056-BC7A-47FC-A6B5-A7206F18F5EF}">
      <dgm:prSet/>
      <dgm:spPr/>
      <dgm:t>
        <a:bodyPr/>
        <a:lstStyle/>
        <a:p>
          <a:endParaRPr lang="ru-RU"/>
        </a:p>
      </dgm:t>
    </dgm:pt>
    <dgm:pt modelId="{4D17A6AE-4FF2-44CF-8FC0-380CE4FC8E84}">
      <dgm:prSet phldrT="[Текст]" custT="1"/>
      <dgm:spPr/>
      <dgm:t>
        <a:bodyPr/>
        <a:lstStyle/>
        <a:p>
          <a:r>
            <a:rPr lang="ru-RU" sz="1600" dirty="0"/>
            <a:t>Динамика биологических популяций</a:t>
          </a:r>
        </a:p>
      </dgm:t>
    </dgm:pt>
    <dgm:pt modelId="{51AAA6F3-48E5-4FF1-8C26-C3DAA1F80B05}" type="parTrans" cxnId="{4A1AF49E-FD11-4171-913E-2C21891162A7}">
      <dgm:prSet/>
      <dgm:spPr/>
      <dgm:t>
        <a:bodyPr/>
        <a:lstStyle/>
        <a:p>
          <a:endParaRPr lang="ru-RU"/>
        </a:p>
      </dgm:t>
    </dgm:pt>
    <dgm:pt modelId="{E7C76EB0-0D48-42BF-8574-43E40A49674A}" type="sibTrans" cxnId="{4A1AF49E-FD11-4171-913E-2C21891162A7}">
      <dgm:prSet/>
      <dgm:spPr/>
      <dgm:t>
        <a:bodyPr/>
        <a:lstStyle/>
        <a:p>
          <a:endParaRPr lang="ru-RU"/>
        </a:p>
      </dgm:t>
    </dgm:pt>
    <dgm:pt modelId="{10578F25-6E0D-4B9C-AF6C-6538A507DACC}">
      <dgm:prSet phldrT="[Текст]" custT="1"/>
      <dgm:spPr/>
      <dgm:t>
        <a:bodyPr/>
        <a:lstStyle/>
        <a:p>
          <a:r>
            <a:rPr lang="ru-RU" sz="1000" dirty="0"/>
            <a:t>Производство</a:t>
          </a:r>
        </a:p>
      </dgm:t>
    </dgm:pt>
    <dgm:pt modelId="{7780FAA8-9FD5-4F4F-B201-A1EEDD4EA88A}" type="parTrans" cxnId="{BE7F8A93-E00A-4214-922D-46F1A7820C9E}">
      <dgm:prSet/>
      <dgm:spPr/>
      <dgm:t>
        <a:bodyPr/>
        <a:lstStyle/>
        <a:p>
          <a:endParaRPr lang="ru-RU"/>
        </a:p>
      </dgm:t>
    </dgm:pt>
    <dgm:pt modelId="{49B635EB-F9E4-4111-B789-0C1818E3C741}" type="sibTrans" cxnId="{BE7F8A93-E00A-4214-922D-46F1A7820C9E}">
      <dgm:prSet/>
      <dgm:spPr/>
      <dgm:t>
        <a:bodyPr/>
        <a:lstStyle/>
        <a:p>
          <a:endParaRPr lang="ru-RU"/>
        </a:p>
      </dgm:t>
    </dgm:pt>
    <dgm:pt modelId="{4FDA5694-82B8-405F-B465-A7F63CF6564F}">
      <dgm:prSet phldrT="[Текст]" custT="1"/>
      <dgm:spPr/>
      <dgm:t>
        <a:bodyPr/>
        <a:lstStyle/>
        <a:p>
          <a:r>
            <a:rPr lang="ru-RU" sz="1600" dirty="0"/>
            <a:t>Теория эпидемий</a:t>
          </a:r>
        </a:p>
      </dgm:t>
    </dgm:pt>
    <dgm:pt modelId="{90BF8C3B-DE26-4FCE-84A8-2AB0966D07C6}" type="parTrans" cxnId="{A1EF0BD8-7B5C-4C9F-B204-92FB729E9642}">
      <dgm:prSet/>
      <dgm:spPr/>
      <dgm:t>
        <a:bodyPr/>
        <a:lstStyle/>
        <a:p>
          <a:endParaRPr lang="ru-RU"/>
        </a:p>
      </dgm:t>
    </dgm:pt>
    <dgm:pt modelId="{BE231569-0193-4352-966C-4FF2BCDBAF2D}" type="sibTrans" cxnId="{A1EF0BD8-7B5C-4C9F-B204-92FB729E9642}">
      <dgm:prSet/>
      <dgm:spPr/>
      <dgm:t>
        <a:bodyPr/>
        <a:lstStyle/>
        <a:p>
          <a:endParaRPr lang="ru-RU"/>
        </a:p>
      </dgm:t>
    </dgm:pt>
    <dgm:pt modelId="{2870585C-BEB9-4E18-B106-CB4D921C10AC}">
      <dgm:prSet phldrT="[Текст]" custT="1"/>
      <dgm:spPr/>
      <dgm:t>
        <a:bodyPr/>
        <a:lstStyle/>
        <a:p>
          <a:r>
            <a:rPr lang="ru-RU" sz="1200" dirty="0"/>
            <a:t>Химические процессы</a:t>
          </a:r>
        </a:p>
      </dgm:t>
    </dgm:pt>
    <dgm:pt modelId="{21487D3F-F2DE-4E24-BA24-D53368CB8E50}" type="parTrans" cxnId="{E1E01DBC-694E-42B3-8FD9-DD9A20D88A04}">
      <dgm:prSet/>
      <dgm:spPr/>
      <dgm:t>
        <a:bodyPr/>
        <a:lstStyle/>
        <a:p>
          <a:endParaRPr lang="ru-RU"/>
        </a:p>
      </dgm:t>
    </dgm:pt>
    <dgm:pt modelId="{D5448FEC-6CD3-405F-908B-ECE109E65557}" type="sibTrans" cxnId="{E1E01DBC-694E-42B3-8FD9-DD9A20D88A04}">
      <dgm:prSet/>
      <dgm:spPr/>
      <dgm:t>
        <a:bodyPr/>
        <a:lstStyle/>
        <a:p>
          <a:endParaRPr lang="ru-RU"/>
        </a:p>
      </dgm:t>
    </dgm:pt>
    <dgm:pt modelId="{5565C3D2-4B3B-4CCF-9008-667E21E67AFF}">
      <dgm:prSet phldrT="[Текст]" custT="1"/>
      <dgm:spPr/>
      <dgm:t>
        <a:bodyPr/>
        <a:lstStyle/>
        <a:p>
          <a:r>
            <a:rPr lang="ru-RU" sz="1600" dirty="0"/>
            <a:t>Задачи экологии</a:t>
          </a:r>
        </a:p>
      </dgm:t>
    </dgm:pt>
    <dgm:pt modelId="{051A55AB-7855-4B82-84A6-199517ED3778}" type="parTrans" cxnId="{F9370126-F4BF-49F0-945C-2C84DB6CFD96}">
      <dgm:prSet/>
      <dgm:spPr/>
      <dgm:t>
        <a:bodyPr/>
        <a:lstStyle/>
        <a:p>
          <a:endParaRPr lang="ru-RU"/>
        </a:p>
      </dgm:t>
    </dgm:pt>
    <dgm:pt modelId="{D962F7C8-D5AD-4F68-9B55-D61A8A4A50FE}" type="sibTrans" cxnId="{F9370126-F4BF-49F0-945C-2C84DB6CFD96}">
      <dgm:prSet/>
      <dgm:spPr/>
      <dgm:t>
        <a:bodyPr/>
        <a:lstStyle/>
        <a:p>
          <a:endParaRPr lang="ru-RU"/>
        </a:p>
      </dgm:t>
    </dgm:pt>
    <dgm:pt modelId="{31F4C699-D640-4BAA-9BF7-7556ACE19DCC}">
      <dgm:prSet phldrT="[Текст]" custT="1"/>
      <dgm:spPr/>
      <dgm:t>
        <a:bodyPr/>
        <a:lstStyle/>
        <a:p>
          <a:r>
            <a:rPr lang="ru-RU" sz="1600" dirty="0"/>
            <a:t>Моделирование горения</a:t>
          </a:r>
        </a:p>
      </dgm:t>
    </dgm:pt>
    <dgm:pt modelId="{7E696167-125A-4EC1-A22B-5129355D0873}" type="parTrans" cxnId="{0105CC89-14CA-48DF-AFCD-00B9BEE73703}">
      <dgm:prSet/>
      <dgm:spPr/>
      <dgm:t>
        <a:bodyPr/>
        <a:lstStyle/>
        <a:p>
          <a:endParaRPr lang="ru-RU"/>
        </a:p>
      </dgm:t>
    </dgm:pt>
    <dgm:pt modelId="{32D5346E-DDDE-488B-8E11-FAF01B6A0A16}" type="sibTrans" cxnId="{0105CC89-14CA-48DF-AFCD-00B9BEE73703}">
      <dgm:prSet/>
      <dgm:spPr/>
      <dgm:t>
        <a:bodyPr/>
        <a:lstStyle/>
        <a:p>
          <a:endParaRPr lang="ru-RU"/>
        </a:p>
      </dgm:t>
    </dgm:pt>
    <dgm:pt modelId="{33581962-93C1-45FE-A950-F56E3E1F9F1B}">
      <dgm:prSet phldrT="[Текст]" custT="1"/>
      <dgm:spPr/>
      <dgm:t>
        <a:bodyPr/>
        <a:lstStyle/>
        <a:p>
          <a:r>
            <a:rPr lang="ru-RU" sz="1600" dirty="0"/>
            <a:t>Прогнозирование природных явлений</a:t>
          </a:r>
        </a:p>
      </dgm:t>
    </dgm:pt>
    <dgm:pt modelId="{CD13119E-0D5B-4BE9-86B0-DCC5FAC8018A}" type="parTrans" cxnId="{9A0AB754-61FA-4E8B-A175-BCB2DDC6C2B4}">
      <dgm:prSet/>
      <dgm:spPr/>
      <dgm:t>
        <a:bodyPr/>
        <a:lstStyle/>
        <a:p>
          <a:endParaRPr lang="ru-RU"/>
        </a:p>
      </dgm:t>
    </dgm:pt>
    <dgm:pt modelId="{1B59348E-19BA-4DA9-AC1C-C69EEF271411}" type="sibTrans" cxnId="{9A0AB754-61FA-4E8B-A175-BCB2DDC6C2B4}">
      <dgm:prSet/>
      <dgm:spPr/>
      <dgm:t>
        <a:bodyPr/>
        <a:lstStyle/>
        <a:p>
          <a:endParaRPr lang="ru-RU"/>
        </a:p>
      </dgm:t>
    </dgm:pt>
    <dgm:pt modelId="{F763A7E1-FA0E-4C3F-8BFF-BAE9F4BD2D35}">
      <dgm:prSet phldrT="[Текст]" custT="1"/>
      <dgm:spPr/>
      <dgm:t>
        <a:bodyPr/>
        <a:lstStyle/>
        <a:p>
          <a:r>
            <a:rPr lang="ru-RU" sz="1600" dirty="0"/>
            <a:t>Высокоточное производство</a:t>
          </a:r>
        </a:p>
      </dgm:t>
    </dgm:pt>
    <dgm:pt modelId="{6906B517-5841-49A5-9C60-95032BE59D41}" type="parTrans" cxnId="{4C89F137-7DB9-4FA5-AC11-AA2F836A65C7}">
      <dgm:prSet/>
      <dgm:spPr/>
      <dgm:t>
        <a:bodyPr/>
        <a:lstStyle/>
        <a:p>
          <a:endParaRPr lang="ru-RU"/>
        </a:p>
      </dgm:t>
    </dgm:pt>
    <dgm:pt modelId="{538C1F42-0540-4520-8004-E7CD3F52FB15}" type="sibTrans" cxnId="{4C89F137-7DB9-4FA5-AC11-AA2F836A65C7}">
      <dgm:prSet/>
      <dgm:spPr/>
      <dgm:t>
        <a:bodyPr/>
        <a:lstStyle/>
        <a:p>
          <a:endParaRPr lang="ru-RU"/>
        </a:p>
      </dgm:t>
    </dgm:pt>
    <dgm:pt modelId="{B4983085-3C10-468C-A9AC-B8266192A4FC}">
      <dgm:prSet phldrT="[Текст]" custT="1"/>
      <dgm:spPr/>
      <dgm:t>
        <a:bodyPr/>
        <a:lstStyle/>
        <a:p>
          <a:r>
            <a:rPr lang="ru-RU" sz="1600" dirty="0"/>
            <a:t>Процессы в радиотехнике</a:t>
          </a:r>
        </a:p>
      </dgm:t>
    </dgm:pt>
    <dgm:pt modelId="{41B999C8-18D3-423F-994D-E5799BEC4D80}" type="parTrans" cxnId="{A0BC8526-7911-4B9F-BD75-7D70332D5A2E}">
      <dgm:prSet/>
      <dgm:spPr/>
      <dgm:t>
        <a:bodyPr/>
        <a:lstStyle/>
        <a:p>
          <a:endParaRPr lang="ru-RU"/>
        </a:p>
      </dgm:t>
    </dgm:pt>
    <dgm:pt modelId="{C0EF9E7A-DF06-48E7-A170-E56384C626C3}" type="sibTrans" cxnId="{A0BC8526-7911-4B9F-BD75-7D70332D5A2E}">
      <dgm:prSet/>
      <dgm:spPr/>
      <dgm:t>
        <a:bodyPr/>
        <a:lstStyle/>
        <a:p>
          <a:endParaRPr lang="ru-RU"/>
        </a:p>
      </dgm:t>
    </dgm:pt>
    <dgm:pt modelId="{E8F083A1-1B7B-4378-A196-241BFB7EDEB3}">
      <dgm:prSet phldrT="[Текст]" custT="1"/>
      <dgm:spPr/>
      <dgm:t>
        <a:bodyPr/>
        <a:lstStyle/>
        <a:p>
          <a:r>
            <a:rPr lang="ru-RU" sz="1600" dirty="0"/>
            <a:t>Исследование технологических процессов</a:t>
          </a:r>
        </a:p>
      </dgm:t>
    </dgm:pt>
    <dgm:pt modelId="{C76033FC-F8BD-4FBD-A0B0-084CEE368FDD}" type="parTrans" cxnId="{4D6AD8A5-8E98-4412-A483-EC5BD6E68F3C}">
      <dgm:prSet/>
      <dgm:spPr/>
      <dgm:t>
        <a:bodyPr/>
        <a:lstStyle/>
        <a:p>
          <a:endParaRPr lang="ru-RU"/>
        </a:p>
      </dgm:t>
    </dgm:pt>
    <dgm:pt modelId="{199136C7-D2E1-423E-BDA1-AE4969148CF3}" type="sibTrans" cxnId="{4D6AD8A5-8E98-4412-A483-EC5BD6E68F3C}">
      <dgm:prSet/>
      <dgm:spPr/>
      <dgm:t>
        <a:bodyPr/>
        <a:lstStyle/>
        <a:p>
          <a:endParaRPr lang="ru-RU"/>
        </a:p>
      </dgm:t>
    </dgm:pt>
    <dgm:pt modelId="{CF9281A6-CD32-43F0-8850-5BA6585B20F6}">
      <dgm:prSet phldrT="[Текст]" custT="1"/>
      <dgm:spPr/>
      <dgm:t>
        <a:bodyPr/>
        <a:lstStyle/>
        <a:p>
          <a:r>
            <a:rPr lang="ru-RU" sz="1600" dirty="0"/>
            <a:t>Динамика спроса и предложения</a:t>
          </a:r>
        </a:p>
      </dgm:t>
    </dgm:pt>
    <dgm:pt modelId="{A611E40A-FB57-4139-A055-0FF07BAE16E7}" type="parTrans" cxnId="{BB8C272F-92F9-493A-85CE-A94C3630419A}">
      <dgm:prSet/>
      <dgm:spPr/>
      <dgm:t>
        <a:bodyPr/>
        <a:lstStyle/>
        <a:p>
          <a:endParaRPr lang="ru-RU"/>
        </a:p>
      </dgm:t>
    </dgm:pt>
    <dgm:pt modelId="{79A87AAC-E851-470F-B9AC-9C781F590A54}" type="sibTrans" cxnId="{BB8C272F-92F9-493A-85CE-A94C3630419A}">
      <dgm:prSet/>
      <dgm:spPr/>
      <dgm:t>
        <a:bodyPr/>
        <a:lstStyle/>
        <a:p>
          <a:endParaRPr lang="ru-RU"/>
        </a:p>
      </dgm:t>
    </dgm:pt>
    <dgm:pt modelId="{83ABF821-69EA-4BE3-99FF-A2C53F667E61}" type="pres">
      <dgm:prSet presAssocID="{D971A016-9AB2-43A2-8F14-3C4295A42646}" presName="linearFlow" presStyleCnt="0">
        <dgm:presLayoutVars>
          <dgm:dir/>
          <dgm:animLvl val="lvl"/>
          <dgm:resizeHandles val="exact"/>
        </dgm:presLayoutVars>
      </dgm:prSet>
      <dgm:spPr/>
    </dgm:pt>
    <dgm:pt modelId="{4DDD2487-B73A-4D40-8EBA-9498F65B9C85}" type="pres">
      <dgm:prSet presAssocID="{261C9404-C7AF-42EE-A8B7-15F2E5DCE4F2}" presName="composite" presStyleCnt="0"/>
      <dgm:spPr/>
    </dgm:pt>
    <dgm:pt modelId="{85F13B53-C690-4390-9ED4-5C18C664EDA5}" type="pres">
      <dgm:prSet presAssocID="{261C9404-C7AF-42EE-A8B7-15F2E5DCE4F2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F1981280-2854-487E-B71B-40AF1CA67F60}" type="pres">
      <dgm:prSet presAssocID="{261C9404-C7AF-42EE-A8B7-15F2E5DCE4F2}" presName="descendantText" presStyleLbl="alignAcc1" presStyleIdx="0" presStyleCnt="5">
        <dgm:presLayoutVars>
          <dgm:bulletEnabled val="1"/>
        </dgm:presLayoutVars>
      </dgm:prSet>
      <dgm:spPr/>
    </dgm:pt>
    <dgm:pt modelId="{1B03F0B9-6E9F-4978-8449-55A09B66CAA6}" type="pres">
      <dgm:prSet presAssocID="{117C9372-455C-4B26-B441-336D44B0EB95}" presName="sp" presStyleCnt="0"/>
      <dgm:spPr/>
    </dgm:pt>
    <dgm:pt modelId="{3A0EC06F-349D-4992-BFEB-F7130122C90D}" type="pres">
      <dgm:prSet presAssocID="{21D363A7-610F-412F-AF9C-0FB1A1C45814}" presName="composite" presStyleCnt="0"/>
      <dgm:spPr/>
    </dgm:pt>
    <dgm:pt modelId="{EF3A3EDF-76DF-45B9-A956-8D27B5D75E97}" type="pres">
      <dgm:prSet presAssocID="{21D363A7-610F-412F-AF9C-0FB1A1C45814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4BFA9FCF-0E9A-41D2-BF6E-06EFAA57FD56}" type="pres">
      <dgm:prSet presAssocID="{21D363A7-610F-412F-AF9C-0FB1A1C45814}" presName="descendantText" presStyleLbl="alignAcc1" presStyleIdx="1" presStyleCnt="5">
        <dgm:presLayoutVars>
          <dgm:bulletEnabled val="1"/>
        </dgm:presLayoutVars>
      </dgm:prSet>
      <dgm:spPr/>
    </dgm:pt>
    <dgm:pt modelId="{B8F4E9A7-62EB-499F-962C-48080835C295}" type="pres">
      <dgm:prSet presAssocID="{5331D9C7-506B-49DC-BE32-E4127A0D786F}" presName="sp" presStyleCnt="0"/>
      <dgm:spPr/>
    </dgm:pt>
    <dgm:pt modelId="{02E86EC8-67F2-43FB-B92E-34838C09E228}" type="pres">
      <dgm:prSet presAssocID="{AE33FFC6-330D-4FDB-97A3-74BDE5EE3693}" presName="composite" presStyleCnt="0"/>
      <dgm:spPr/>
    </dgm:pt>
    <dgm:pt modelId="{D15D2912-80EB-481D-A182-7F00945C68AA}" type="pres">
      <dgm:prSet presAssocID="{AE33FFC6-330D-4FDB-97A3-74BDE5EE3693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A03CFA56-0913-422A-A923-A2DF71AEA94D}" type="pres">
      <dgm:prSet presAssocID="{AE33FFC6-330D-4FDB-97A3-74BDE5EE3693}" presName="descendantText" presStyleLbl="alignAcc1" presStyleIdx="2" presStyleCnt="5">
        <dgm:presLayoutVars>
          <dgm:bulletEnabled val="1"/>
        </dgm:presLayoutVars>
      </dgm:prSet>
      <dgm:spPr/>
    </dgm:pt>
    <dgm:pt modelId="{F27556CB-EA87-4086-8532-16F3BAF3A914}" type="pres">
      <dgm:prSet presAssocID="{293D064D-D895-4C29-8B80-A47DD320C564}" presName="sp" presStyleCnt="0"/>
      <dgm:spPr/>
    </dgm:pt>
    <dgm:pt modelId="{E9776E96-E078-43E4-A1BA-2D96102DB384}" type="pres">
      <dgm:prSet presAssocID="{2870585C-BEB9-4E18-B106-CB4D921C10AC}" presName="composite" presStyleCnt="0"/>
      <dgm:spPr/>
    </dgm:pt>
    <dgm:pt modelId="{9E4A61EB-94C6-4415-97C0-0B930AD4D6EC}" type="pres">
      <dgm:prSet presAssocID="{2870585C-BEB9-4E18-B106-CB4D921C10AC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AED4405D-F2E3-48F1-9EFB-DC6C335D83AB}" type="pres">
      <dgm:prSet presAssocID="{2870585C-BEB9-4E18-B106-CB4D921C10AC}" presName="descendantText" presStyleLbl="alignAcc1" presStyleIdx="3" presStyleCnt="5">
        <dgm:presLayoutVars>
          <dgm:bulletEnabled val="1"/>
        </dgm:presLayoutVars>
      </dgm:prSet>
      <dgm:spPr/>
    </dgm:pt>
    <dgm:pt modelId="{BEC441E5-31A8-409E-A1DC-FBAF9CF9B416}" type="pres">
      <dgm:prSet presAssocID="{D5448FEC-6CD3-405F-908B-ECE109E65557}" presName="sp" presStyleCnt="0"/>
      <dgm:spPr/>
    </dgm:pt>
    <dgm:pt modelId="{3E959438-E7E4-4F40-9376-98D80587AD06}" type="pres">
      <dgm:prSet presAssocID="{10578F25-6E0D-4B9C-AF6C-6538A507DACC}" presName="composite" presStyleCnt="0"/>
      <dgm:spPr/>
    </dgm:pt>
    <dgm:pt modelId="{80DDAE4C-4DCD-4486-B9CE-A13EA201598B}" type="pres">
      <dgm:prSet presAssocID="{10578F25-6E0D-4B9C-AF6C-6538A507DACC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BF3737CF-0CAB-478F-9845-F86BFA4E3BFE}" type="pres">
      <dgm:prSet presAssocID="{10578F25-6E0D-4B9C-AF6C-6538A507DACC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5CE37901-873A-4996-BC02-EC05B9B73E94}" type="presOf" srcId="{261C9404-C7AF-42EE-A8B7-15F2E5DCE4F2}" destId="{85F13B53-C690-4390-9ED4-5C18C664EDA5}" srcOrd="0" destOrd="0" presId="urn:microsoft.com/office/officeart/2005/8/layout/chevron2"/>
    <dgm:cxn modelId="{8FC05F10-14DE-444F-96BA-CEA89BDDF711}" type="presOf" srcId="{10578F25-6E0D-4B9C-AF6C-6538A507DACC}" destId="{80DDAE4C-4DCD-4486-B9CE-A13EA201598B}" srcOrd="0" destOrd="0" presId="urn:microsoft.com/office/officeart/2005/8/layout/chevron2"/>
    <dgm:cxn modelId="{F9370126-F4BF-49F0-945C-2C84DB6CFD96}" srcId="{2870585C-BEB9-4E18-B106-CB4D921C10AC}" destId="{5565C3D2-4B3B-4CCF-9008-667E21E67AFF}" srcOrd="1" destOrd="0" parTransId="{051A55AB-7855-4B82-84A6-199517ED3778}" sibTransId="{D962F7C8-D5AD-4F68-9B55-D61A8A4A50FE}"/>
    <dgm:cxn modelId="{A0BC8526-7911-4B9F-BD75-7D70332D5A2E}" srcId="{10578F25-6E0D-4B9C-AF6C-6538A507DACC}" destId="{B4983085-3C10-468C-A9AC-B8266192A4FC}" srcOrd="0" destOrd="0" parTransId="{41B999C8-18D3-423F-994D-E5799BEC4D80}" sibTransId="{C0EF9E7A-DF06-48E7-A170-E56384C626C3}"/>
    <dgm:cxn modelId="{BB8C272F-92F9-493A-85CE-A94C3630419A}" srcId="{21D363A7-610F-412F-AF9C-0FB1A1C45814}" destId="{CF9281A6-CD32-43F0-8850-5BA6585B20F6}" srcOrd="2" destOrd="0" parTransId="{A611E40A-FB57-4139-A055-0FF07BAE16E7}" sibTransId="{79A87AAC-E851-470F-B9AC-9C781F590A54}"/>
    <dgm:cxn modelId="{1CB4AD32-43EC-4B60-B716-F0B921DF8F21}" type="presOf" srcId="{2870585C-BEB9-4E18-B106-CB4D921C10AC}" destId="{9E4A61EB-94C6-4415-97C0-0B930AD4D6EC}" srcOrd="0" destOrd="0" presId="urn:microsoft.com/office/officeart/2005/8/layout/chevron2"/>
    <dgm:cxn modelId="{4C89F137-7DB9-4FA5-AC11-AA2F836A65C7}" srcId="{10578F25-6E0D-4B9C-AF6C-6538A507DACC}" destId="{F763A7E1-FA0E-4C3F-8BFF-BAE9F4BD2D35}" srcOrd="1" destOrd="0" parTransId="{6906B517-5841-49A5-9C60-95032BE59D41}" sibTransId="{538C1F42-0540-4520-8004-E7CD3F52FB15}"/>
    <dgm:cxn modelId="{1CFFEA3E-D13E-4E14-AB3F-9D9EEAB5686F}" type="presOf" srcId="{21D363A7-610F-412F-AF9C-0FB1A1C45814}" destId="{EF3A3EDF-76DF-45B9-A956-8D27B5D75E97}" srcOrd="0" destOrd="0" presId="urn:microsoft.com/office/officeart/2005/8/layout/chevron2"/>
    <dgm:cxn modelId="{5DFCE26A-E254-416D-B846-9FE81F1A3564}" type="presOf" srcId="{80C1CF85-CB6C-4BE7-A7A2-11E9DCE09CAB}" destId="{4BFA9FCF-0E9A-41D2-BF6E-06EFAA57FD56}" srcOrd="0" destOrd="1" presId="urn:microsoft.com/office/officeart/2005/8/layout/chevron2"/>
    <dgm:cxn modelId="{85C63E4D-D531-4B63-88CE-B9D3D1EA7E59}" type="presOf" srcId="{AE33FFC6-330D-4FDB-97A3-74BDE5EE3693}" destId="{D15D2912-80EB-481D-A182-7F00945C68AA}" srcOrd="0" destOrd="0" presId="urn:microsoft.com/office/officeart/2005/8/layout/chevron2"/>
    <dgm:cxn modelId="{2FB58C6D-6E61-4E3E-8551-D0680163527E}" type="presOf" srcId="{CF9281A6-CD32-43F0-8850-5BA6585B20F6}" destId="{4BFA9FCF-0E9A-41D2-BF6E-06EFAA57FD56}" srcOrd="0" destOrd="2" presId="urn:microsoft.com/office/officeart/2005/8/layout/chevron2"/>
    <dgm:cxn modelId="{A7AF2E6E-73ED-41ED-9D11-C39586946418}" type="presOf" srcId="{4FDA5694-82B8-405F-B465-A7F63CF6564F}" destId="{A03CFA56-0913-422A-A923-A2DF71AEA94D}" srcOrd="0" destOrd="1" presId="urn:microsoft.com/office/officeart/2005/8/layout/chevron2"/>
    <dgm:cxn modelId="{4708F66E-B7F5-4BFF-88AA-A2A5EC69D7AC}" type="presOf" srcId="{E8F083A1-1B7B-4378-A196-241BFB7EDEB3}" destId="{AED4405D-F2E3-48F1-9EFB-DC6C335D83AB}" srcOrd="0" destOrd="0" presId="urn:microsoft.com/office/officeart/2005/8/layout/chevron2"/>
    <dgm:cxn modelId="{1193C552-9A22-4143-BC8A-3AB661EECFE0}" type="presOf" srcId="{D971A016-9AB2-43A2-8F14-3C4295A42646}" destId="{83ABF821-69EA-4BE3-99FF-A2C53F667E61}" srcOrd="0" destOrd="0" presId="urn:microsoft.com/office/officeart/2005/8/layout/chevron2"/>
    <dgm:cxn modelId="{09BFC853-4709-4D76-9C6F-402C8DE56D2F}" type="presOf" srcId="{4D17A6AE-4FF2-44CF-8FC0-380CE4FC8E84}" destId="{A03CFA56-0913-422A-A923-A2DF71AEA94D}" srcOrd="0" destOrd="0" presId="urn:microsoft.com/office/officeart/2005/8/layout/chevron2"/>
    <dgm:cxn modelId="{131BF973-E752-401D-BE88-1C4142DF6DD1}" type="presOf" srcId="{B4983085-3C10-468C-A9AC-B8266192A4FC}" destId="{BF3737CF-0CAB-478F-9845-F86BFA4E3BFE}" srcOrd="0" destOrd="0" presId="urn:microsoft.com/office/officeart/2005/8/layout/chevron2"/>
    <dgm:cxn modelId="{9A0AB754-61FA-4E8B-A175-BCB2DDC6C2B4}" srcId="{261C9404-C7AF-42EE-A8B7-15F2E5DCE4F2}" destId="{33581962-93C1-45FE-A950-F56E3E1F9F1B}" srcOrd="0" destOrd="0" parTransId="{CD13119E-0D5B-4BE9-86B0-DCC5FAC8018A}" sibTransId="{1B59348E-19BA-4DA9-AC1C-C69EEF271411}"/>
    <dgm:cxn modelId="{94E11455-02C5-442F-BF12-95B08BDA3C61}" srcId="{D971A016-9AB2-43A2-8F14-3C4295A42646}" destId="{261C9404-C7AF-42EE-A8B7-15F2E5DCE4F2}" srcOrd="0" destOrd="0" parTransId="{E7064F59-2E90-4890-98A8-6AC1413A13E7}" sibTransId="{117C9372-455C-4B26-B441-336D44B0EB95}"/>
    <dgm:cxn modelId="{FFD11755-5AB8-4030-B452-5420ECA682C5}" type="presOf" srcId="{5565C3D2-4B3B-4CCF-9008-667E21E67AFF}" destId="{AED4405D-F2E3-48F1-9EFB-DC6C335D83AB}" srcOrd="0" destOrd="1" presId="urn:microsoft.com/office/officeart/2005/8/layout/chevron2"/>
    <dgm:cxn modelId="{E8E76056-BC7A-47FC-A6B5-A7206F18F5EF}" srcId="{D971A016-9AB2-43A2-8F14-3C4295A42646}" destId="{AE33FFC6-330D-4FDB-97A3-74BDE5EE3693}" srcOrd="2" destOrd="0" parTransId="{3FFAC830-5376-4729-9C07-B5922B97BDE9}" sibTransId="{293D064D-D895-4C29-8B80-A47DD320C564}"/>
    <dgm:cxn modelId="{F24C005A-532C-4439-8629-95ECBD557DC4}" type="presOf" srcId="{33581962-93C1-45FE-A950-F56E3E1F9F1B}" destId="{F1981280-2854-487E-B71B-40AF1CA67F60}" srcOrd="0" destOrd="0" presId="urn:microsoft.com/office/officeart/2005/8/layout/chevron2"/>
    <dgm:cxn modelId="{8D26197A-7936-400D-97B9-013E8FA14820}" srcId="{261C9404-C7AF-42EE-A8B7-15F2E5DCE4F2}" destId="{2B8A990D-D29E-4B86-8C63-F27A6F119921}" srcOrd="2" destOrd="0" parTransId="{575BA0C8-802D-4799-9FDB-F6A66A83F0D2}" sibTransId="{38419EAA-928E-42D1-A791-6257AFDD5E87}"/>
    <dgm:cxn modelId="{0E486180-A507-4682-AEA9-4DD9630B4E22}" type="presOf" srcId="{F763A7E1-FA0E-4C3F-8BFF-BAE9F4BD2D35}" destId="{BF3737CF-0CAB-478F-9845-F86BFA4E3BFE}" srcOrd="0" destOrd="1" presId="urn:microsoft.com/office/officeart/2005/8/layout/chevron2"/>
    <dgm:cxn modelId="{7C1B7781-AFD7-4254-B391-264C9AF04A3D}" srcId="{21D363A7-610F-412F-AF9C-0FB1A1C45814}" destId="{53B635BC-686C-4FEE-BA00-3C7B618F3FE3}" srcOrd="0" destOrd="0" parTransId="{C7582F0C-7B87-44F7-8916-72E2B8D119C5}" sibTransId="{C0CF289A-53D5-4457-8926-88BBDBD13F58}"/>
    <dgm:cxn modelId="{0105CC89-14CA-48DF-AFCD-00B9BEE73703}" srcId="{2870585C-BEB9-4E18-B106-CB4D921C10AC}" destId="{31F4C699-D640-4BAA-9BF7-7556ACE19DCC}" srcOrd="2" destOrd="0" parTransId="{7E696167-125A-4EC1-A22B-5129355D0873}" sibTransId="{32D5346E-DDDE-488B-8E11-FAF01B6A0A16}"/>
    <dgm:cxn modelId="{BE7F8A93-E00A-4214-922D-46F1A7820C9E}" srcId="{D971A016-9AB2-43A2-8F14-3C4295A42646}" destId="{10578F25-6E0D-4B9C-AF6C-6538A507DACC}" srcOrd="4" destOrd="0" parTransId="{7780FAA8-9FD5-4F4F-B201-A1EEDD4EA88A}" sibTransId="{49B635EB-F9E4-4111-B789-0C1818E3C741}"/>
    <dgm:cxn modelId="{4A1AF49E-FD11-4171-913E-2C21891162A7}" srcId="{AE33FFC6-330D-4FDB-97A3-74BDE5EE3693}" destId="{4D17A6AE-4FF2-44CF-8FC0-380CE4FC8E84}" srcOrd="0" destOrd="0" parTransId="{51AAA6F3-48E5-4FF1-8C26-C3DAA1F80B05}" sibTransId="{E7C76EB0-0D48-42BF-8574-43E40A49674A}"/>
    <dgm:cxn modelId="{4D6AD8A5-8E98-4412-A483-EC5BD6E68F3C}" srcId="{2870585C-BEB9-4E18-B106-CB4D921C10AC}" destId="{E8F083A1-1B7B-4378-A196-241BFB7EDEB3}" srcOrd="0" destOrd="0" parTransId="{C76033FC-F8BD-4FBD-A0B0-084CEE368FDD}" sibTransId="{199136C7-D2E1-423E-BDA1-AE4969148CF3}"/>
    <dgm:cxn modelId="{8D97F9AE-7359-413D-947E-73DF34BB2EED}" type="presOf" srcId="{53B635BC-686C-4FEE-BA00-3C7B618F3FE3}" destId="{4BFA9FCF-0E9A-41D2-BF6E-06EFAA57FD56}" srcOrd="0" destOrd="0" presId="urn:microsoft.com/office/officeart/2005/8/layout/chevron2"/>
    <dgm:cxn modelId="{E1E01DBC-694E-42B3-8FD9-DD9A20D88A04}" srcId="{D971A016-9AB2-43A2-8F14-3C4295A42646}" destId="{2870585C-BEB9-4E18-B106-CB4D921C10AC}" srcOrd="3" destOrd="0" parTransId="{21487D3F-F2DE-4E24-BA24-D53368CB8E50}" sibTransId="{D5448FEC-6CD3-405F-908B-ECE109E65557}"/>
    <dgm:cxn modelId="{576186C2-1662-4AE3-B2BB-4E7D935ED680}" type="presOf" srcId="{31F4C699-D640-4BAA-9BF7-7556ACE19DCC}" destId="{AED4405D-F2E3-48F1-9EFB-DC6C335D83AB}" srcOrd="0" destOrd="2" presId="urn:microsoft.com/office/officeart/2005/8/layout/chevron2"/>
    <dgm:cxn modelId="{6BC79EC5-9AA1-48B9-8825-4CB544C021FF}" type="presOf" srcId="{2B8A990D-D29E-4B86-8C63-F27A6F119921}" destId="{F1981280-2854-487E-B71B-40AF1CA67F60}" srcOrd="0" destOrd="2" presId="urn:microsoft.com/office/officeart/2005/8/layout/chevron2"/>
    <dgm:cxn modelId="{8F52F5CB-F6AD-4829-803C-3CED12E4F47F}" srcId="{D971A016-9AB2-43A2-8F14-3C4295A42646}" destId="{21D363A7-610F-412F-AF9C-0FB1A1C45814}" srcOrd="1" destOrd="0" parTransId="{22612975-B001-49BC-A739-A288A0D415E7}" sibTransId="{5331D9C7-506B-49DC-BE32-E4127A0D786F}"/>
    <dgm:cxn modelId="{A1EF0BD8-7B5C-4C9F-B204-92FB729E9642}" srcId="{AE33FFC6-330D-4FDB-97A3-74BDE5EE3693}" destId="{4FDA5694-82B8-405F-B465-A7F63CF6564F}" srcOrd="1" destOrd="0" parTransId="{90BF8C3B-DE26-4FCE-84A8-2AB0966D07C6}" sibTransId="{BE231569-0193-4352-966C-4FF2BCDBAF2D}"/>
    <dgm:cxn modelId="{4B663DDD-62AB-4E0F-8816-59C220CB04EE}" srcId="{21D363A7-610F-412F-AF9C-0FB1A1C45814}" destId="{80C1CF85-CB6C-4BE7-A7A2-11E9DCE09CAB}" srcOrd="1" destOrd="0" parTransId="{98DE62BD-129B-408C-B5B8-37F2320F6D2D}" sibTransId="{1344FEA3-118A-4979-A305-D376CE07ED81}"/>
    <dgm:cxn modelId="{649863EC-824D-4195-8480-93A005AC2A4E}" srcId="{261C9404-C7AF-42EE-A8B7-15F2E5DCE4F2}" destId="{A65DE367-9216-4412-B135-517FBF945CB8}" srcOrd="1" destOrd="0" parTransId="{F1FA84F6-8581-4B5B-A06D-EB6C4D5A8B00}" sibTransId="{5C197173-1EBE-4463-979F-0B6ABB0B3E40}"/>
    <dgm:cxn modelId="{726880FD-DE0C-494C-8DD8-D545BF007CA0}" type="presOf" srcId="{A65DE367-9216-4412-B135-517FBF945CB8}" destId="{F1981280-2854-487E-B71B-40AF1CA67F60}" srcOrd="0" destOrd="1" presId="urn:microsoft.com/office/officeart/2005/8/layout/chevron2"/>
    <dgm:cxn modelId="{672EA139-3281-441C-99A2-983598B3397A}" type="presParOf" srcId="{83ABF821-69EA-4BE3-99FF-A2C53F667E61}" destId="{4DDD2487-B73A-4D40-8EBA-9498F65B9C85}" srcOrd="0" destOrd="0" presId="urn:microsoft.com/office/officeart/2005/8/layout/chevron2"/>
    <dgm:cxn modelId="{B7D75C6B-BA09-4780-A9E1-4335B05DAD4B}" type="presParOf" srcId="{4DDD2487-B73A-4D40-8EBA-9498F65B9C85}" destId="{85F13B53-C690-4390-9ED4-5C18C664EDA5}" srcOrd="0" destOrd="0" presId="urn:microsoft.com/office/officeart/2005/8/layout/chevron2"/>
    <dgm:cxn modelId="{1DF82788-2333-4E97-BE00-1F07A14E490E}" type="presParOf" srcId="{4DDD2487-B73A-4D40-8EBA-9498F65B9C85}" destId="{F1981280-2854-487E-B71B-40AF1CA67F60}" srcOrd="1" destOrd="0" presId="urn:microsoft.com/office/officeart/2005/8/layout/chevron2"/>
    <dgm:cxn modelId="{A0DB8CE2-65D9-4EF9-A934-9B837654F8AE}" type="presParOf" srcId="{83ABF821-69EA-4BE3-99FF-A2C53F667E61}" destId="{1B03F0B9-6E9F-4978-8449-55A09B66CAA6}" srcOrd="1" destOrd="0" presId="urn:microsoft.com/office/officeart/2005/8/layout/chevron2"/>
    <dgm:cxn modelId="{F431C40F-5DD3-46C2-A015-BFCC52DA2DA8}" type="presParOf" srcId="{83ABF821-69EA-4BE3-99FF-A2C53F667E61}" destId="{3A0EC06F-349D-4992-BFEB-F7130122C90D}" srcOrd="2" destOrd="0" presId="urn:microsoft.com/office/officeart/2005/8/layout/chevron2"/>
    <dgm:cxn modelId="{3BE56911-234E-423A-A8AF-6D008327FCE9}" type="presParOf" srcId="{3A0EC06F-349D-4992-BFEB-F7130122C90D}" destId="{EF3A3EDF-76DF-45B9-A956-8D27B5D75E97}" srcOrd="0" destOrd="0" presId="urn:microsoft.com/office/officeart/2005/8/layout/chevron2"/>
    <dgm:cxn modelId="{ACCD3E6B-4707-4E07-9F30-6B057A537717}" type="presParOf" srcId="{3A0EC06F-349D-4992-BFEB-F7130122C90D}" destId="{4BFA9FCF-0E9A-41D2-BF6E-06EFAA57FD56}" srcOrd="1" destOrd="0" presId="urn:microsoft.com/office/officeart/2005/8/layout/chevron2"/>
    <dgm:cxn modelId="{0DAA9B8E-93B8-4DBA-AF46-D6CC85C1C71E}" type="presParOf" srcId="{83ABF821-69EA-4BE3-99FF-A2C53F667E61}" destId="{B8F4E9A7-62EB-499F-962C-48080835C295}" srcOrd="3" destOrd="0" presId="urn:microsoft.com/office/officeart/2005/8/layout/chevron2"/>
    <dgm:cxn modelId="{DF820E4E-67B8-4265-88F5-0A6D0A3120E2}" type="presParOf" srcId="{83ABF821-69EA-4BE3-99FF-A2C53F667E61}" destId="{02E86EC8-67F2-43FB-B92E-34838C09E228}" srcOrd="4" destOrd="0" presId="urn:microsoft.com/office/officeart/2005/8/layout/chevron2"/>
    <dgm:cxn modelId="{28D73ABB-E414-42EB-A0D9-8BB0737BC4C3}" type="presParOf" srcId="{02E86EC8-67F2-43FB-B92E-34838C09E228}" destId="{D15D2912-80EB-481D-A182-7F00945C68AA}" srcOrd="0" destOrd="0" presId="urn:microsoft.com/office/officeart/2005/8/layout/chevron2"/>
    <dgm:cxn modelId="{D39FA790-1D74-4573-A7B0-9EFCAD52B995}" type="presParOf" srcId="{02E86EC8-67F2-43FB-B92E-34838C09E228}" destId="{A03CFA56-0913-422A-A923-A2DF71AEA94D}" srcOrd="1" destOrd="0" presId="urn:microsoft.com/office/officeart/2005/8/layout/chevron2"/>
    <dgm:cxn modelId="{9F4CD8BB-B123-4538-9DF3-015331704141}" type="presParOf" srcId="{83ABF821-69EA-4BE3-99FF-A2C53F667E61}" destId="{F27556CB-EA87-4086-8532-16F3BAF3A914}" srcOrd="5" destOrd="0" presId="urn:microsoft.com/office/officeart/2005/8/layout/chevron2"/>
    <dgm:cxn modelId="{BB4CEED5-7722-4289-9FBD-6FCEDC91B374}" type="presParOf" srcId="{83ABF821-69EA-4BE3-99FF-A2C53F667E61}" destId="{E9776E96-E078-43E4-A1BA-2D96102DB384}" srcOrd="6" destOrd="0" presId="urn:microsoft.com/office/officeart/2005/8/layout/chevron2"/>
    <dgm:cxn modelId="{82CC6D2E-E6FF-40CD-BA89-CB5DE6D92056}" type="presParOf" srcId="{E9776E96-E078-43E4-A1BA-2D96102DB384}" destId="{9E4A61EB-94C6-4415-97C0-0B930AD4D6EC}" srcOrd="0" destOrd="0" presId="urn:microsoft.com/office/officeart/2005/8/layout/chevron2"/>
    <dgm:cxn modelId="{1B80AD5D-31A0-40BB-996D-C4E77A84259B}" type="presParOf" srcId="{E9776E96-E078-43E4-A1BA-2D96102DB384}" destId="{AED4405D-F2E3-48F1-9EFB-DC6C335D83AB}" srcOrd="1" destOrd="0" presId="urn:microsoft.com/office/officeart/2005/8/layout/chevron2"/>
    <dgm:cxn modelId="{A938AFE6-AA61-4966-A0B6-EFE5763EDFF5}" type="presParOf" srcId="{83ABF821-69EA-4BE3-99FF-A2C53F667E61}" destId="{BEC441E5-31A8-409E-A1DC-FBAF9CF9B416}" srcOrd="7" destOrd="0" presId="urn:microsoft.com/office/officeart/2005/8/layout/chevron2"/>
    <dgm:cxn modelId="{0D560285-7F3B-4B71-A350-F289C56EF749}" type="presParOf" srcId="{83ABF821-69EA-4BE3-99FF-A2C53F667E61}" destId="{3E959438-E7E4-4F40-9376-98D80587AD06}" srcOrd="8" destOrd="0" presId="urn:microsoft.com/office/officeart/2005/8/layout/chevron2"/>
    <dgm:cxn modelId="{E7454C60-E26D-4034-A5EA-B5693BF7E900}" type="presParOf" srcId="{3E959438-E7E4-4F40-9376-98D80587AD06}" destId="{80DDAE4C-4DCD-4486-B9CE-A13EA201598B}" srcOrd="0" destOrd="0" presId="urn:microsoft.com/office/officeart/2005/8/layout/chevron2"/>
    <dgm:cxn modelId="{5FC7489D-E91C-4F2C-B9E2-274AE54EDE3D}" type="presParOf" srcId="{3E959438-E7E4-4F40-9376-98D80587AD06}" destId="{BF3737CF-0CAB-478F-9845-F86BFA4E3BF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472212-20C7-485A-92EC-0707FA13A8E3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020F3715-FF6A-4C0F-AB52-234CC384F03E}">
      <dgm:prSet phldrT="[Текст]"/>
      <dgm:spPr/>
      <dgm:t>
        <a:bodyPr/>
        <a:lstStyle/>
        <a:p>
          <a:r>
            <a:rPr lang="ru-RU" dirty="0"/>
            <a:t>Пути решения</a:t>
          </a:r>
        </a:p>
      </dgm:t>
    </dgm:pt>
    <dgm:pt modelId="{D96CBF30-6225-433F-A3FC-7FCE514869C9}" type="parTrans" cxnId="{6BA15949-D1B3-4EE5-9B50-4AF7F3617069}">
      <dgm:prSet/>
      <dgm:spPr/>
      <dgm:t>
        <a:bodyPr/>
        <a:lstStyle/>
        <a:p>
          <a:endParaRPr lang="ru-RU"/>
        </a:p>
      </dgm:t>
    </dgm:pt>
    <dgm:pt modelId="{5E65B415-0F36-44B9-8FF5-092E38878145}" type="sibTrans" cxnId="{6BA15949-D1B3-4EE5-9B50-4AF7F3617069}">
      <dgm:prSet/>
      <dgm:spPr/>
      <dgm:t>
        <a:bodyPr/>
        <a:lstStyle/>
        <a:p>
          <a:endParaRPr lang="ru-RU"/>
        </a:p>
      </dgm:t>
    </dgm:pt>
    <dgm:pt modelId="{133748F9-DEBF-4837-9D1A-E7C9646D0C49}">
      <dgm:prSet phldrT="[Текст]"/>
      <dgm:spPr/>
      <dgm:t>
        <a:bodyPr/>
        <a:lstStyle/>
        <a:p>
          <a:r>
            <a:rPr lang="ru-RU" dirty="0"/>
            <a:t>Натурные эксперименты</a:t>
          </a:r>
        </a:p>
      </dgm:t>
    </dgm:pt>
    <dgm:pt modelId="{E852AE4B-D2F4-458E-AED1-271561043F0E}" type="parTrans" cxnId="{45B7FCB6-C0F6-47B4-920C-FA01B5A9A667}">
      <dgm:prSet/>
      <dgm:spPr/>
      <dgm:t>
        <a:bodyPr/>
        <a:lstStyle/>
        <a:p>
          <a:endParaRPr lang="ru-RU"/>
        </a:p>
      </dgm:t>
    </dgm:pt>
    <dgm:pt modelId="{DC17A0B2-72C4-48BE-AE21-0B019F172A89}" type="sibTrans" cxnId="{45B7FCB6-C0F6-47B4-920C-FA01B5A9A667}">
      <dgm:prSet/>
      <dgm:spPr/>
      <dgm:t>
        <a:bodyPr/>
        <a:lstStyle/>
        <a:p>
          <a:endParaRPr lang="ru-RU"/>
        </a:p>
      </dgm:t>
    </dgm:pt>
    <dgm:pt modelId="{B41B9335-0FAD-4EDE-A19F-007A27CD5B8C}">
      <dgm:prSet phldrT="[Текст]"/>
      <dgm:spPr/>
      <dgm:t>
        <a:bodyPr/>
        <a:lstStyle/>
        <a:p>
          <a:r>
            <a:rPr lang="ru-RU" dirty="0"/>
            <a:t>Численное моделирование</a:t>
          </a:r>
        </a:p>
      </dgm:t>
    </dgm:pt>
    <dgm:pt modelId="{C885A530-C39D-4583-B93A-D0FC5C2320BC}" type="parTrans" cxnId="{5794BB7F-B559-4F21-BA2F-C77B0CD857E1}">
      <dgm:prSet/>
      <dgm:spPr/>
      <dgm:t>
        <a:bodyPr/>
        <a:lstStyle/>
        <a:p>
          <a:endParaRPr lang="ru-RU"/>
        </a:p>
      </dgm:t>
    </dgm:pt>
    <dgm:pt modelId="{ACBEEA30-FD42-4411-90CF-56C664470349}" type="sibTrans" cxnId="{5794BB7F-B559-4F21-BA2F-C77B0CD857E1}">
      <dgm:prSet/>
      <dgm:spPr/>
      <dgm:t>
        <a:bodyPr/>
        <a:lstStyle/>
        <a:p>
          <a:endParaRPr lang="ru-RU"/>
        </a:p>
      </dgm:t>
    </dgm:pt>
    <dgm:pt modelId="{5ACFA02B-3461-45AF-A7BF-CDE438CBE6B0}" type="pres">
      <dgm:prSet presAssocID="{62472212-20C7-485A-92EC-0707FA13A8E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1824F0F-6A57-4631-B86E-10A4FCD4BAE7}" type="pres">
      <dgm:prSet presAssocID="{020F3715-FF6A-4C0F-AB52-234CC384F03E}" presName="hierRoot1" presStyleCnt="0"/>
      <dgm:spPr/>
    </dgm:pt>
    <dgm:pt modelId="{79F6E1C5-644E-4B98-A614-46FE86DE97D0}" type="pres">
      <dgm:prSet presAssocID="{020F3715-FF6A-4C0F-AB52-234CC384F03E}" presName="composite" presStyleCnt="0"/>
      <dgm:spPr/>
    </dgm:pt>
    <dgm:pt modelId="{3CDD808E-35C4-410D-ADE5-213CAC56A514}" type="pres">
      <dgm:prSet presAssocID="{020F3715-FF6A-4C0F-AB52-234CC384F03E}" presName="background" presStyleLbl="node0" presStyleIdx="0" presStyleCnt="1"/>
      <dgm:spPr/>
    </dgm:pt>
    <dgm:pt modelId="{7C717973-4820-4067-B525-46A47DEFAB78}" type="pres">
      <dgm:prSet presAssocID="{020F3715-FF6A-4C0F-AB52-234CC384F03E}" presName="text" presStyleLbl="fgAcc0" presStyleIdx="0" presStyleCnt="1">
        <dgm:presLayoutVars>
          <dgm:chPref val="3"/>
        </dgm:presLayoutVars>
      </dgm:prSet>
      <dgm:spPr/>
    </dgm:pt>
    <dgm:pt modelId="{934E652C-E93C-4C52-BBDD-79C1161ACD1E}" type="pres">
      <dgm:prSet presAssocID="{020F3715-FF6A-4C0F-AB52-234CC384F03E}" presName="hierChild2" presStyleCnt="0"/>
      <dgm:spPr/>
    </dgm:pt>
    <dgm:pt modelId="{D963F503-B10C-412D-B6F9-08EB5FE62090}" type="pres">
      <dgm:prSet presAssocID="{E852AE4B-D2F4-458E-AED1-271561043F0E}" presName="Name10" presStyleLbl="parChTrans1D2" presStyleIdx="0" presStyleCnt="2"/>
      <dgm:spPr/>
    </dgm:pt>
    <dgm:pt modelId="{777DFC25-CBF9-4709-8A13-5A48C4797689}" type="pres">
      <dgm:prSet presAssocID="{133748F9-DEBF-4837-9D1A-E7C9646D0C49}" presName="hierRoot2" presStyleCnt="0"/>
      <dgm:spPr/>
    </dgm:pt>
    <dgm:pt modelId="{205FEB08-F0FA-4501-BDDA-2A508362019D}" type="pres">
      <dgm:prSet presAssocID="{133748F9-DEBF-4837-9D1A-E7C9646D0C49}" presName="composite2" presStyleCnt="0"/>
      <dgm:spPr/>
    </dgm:pt>
    <dgm:pt modelId="{B977F650-A115-4EEB-A919-BA7B8D992924}" type="pres">
      <dgm:prSet presAssocID="{133748F9-DEBF-4837-9D1A-E7C9646D0C49}" presName="background2" presStyleLbl="node2" presStyleIdx="0" presStyleCnt="2"/>
      <dgm:spPr/>
    </dgm:pt>
    <dgm:pt modelId="{14F188FA-98F3-4227-8749-C33ADEC2CE51}" type="pres">
      <dgm:prSet presAssocID="{133748F9-DEBF-4837-9D1A-E7C9646D0C49}" presName="text2" presStyleLbl="fgAcc2" presStyleIdx="0" presStyleCnt="2">
        <dgm:presLayoutVars>
          <dgm:chPref val="3"/>
        </dgm:presLayoutVars>
      </dgm:prSet>
      <dgm:spPr/>
    </dgm:pt>
    <dgm:pt modelId="{CAFC7CA2-6883-44B2-9B1E-C2EB38C4B3CD}" type="pres">
      <dgm:prSet presAssocID="{133748F9-DEBF-4837-9D1A-E7C9646D0C49}" presName="hierChild3" presStyleCnt="0"/>
      <dgm:spPr/>
    </dgm:pt>
    <dgm:pt modelId="{81DE3F77-920F-458A-BA4E-9392CCAD613F}" type="pres">
      <dgm:prSet presAssocID="{C885A530-C39D-4583-B93A-D0FC5C2320BC}" presName="Name10" presStyleLbl="parChTrans1D2" presStyleIdx="1" presStyleCnt="2"/>
      <dgm:spPr/>
    </dgm:pt>
    <dgm:pt modelId="{9CB12E61-A088-43C3-8AE5-F5946A5DFB0D}" type="pres">
      <dgm:prSet presAssocID="{B41B9335-0FAD-4EDE-A19F-007A27CD5B8C}" presName="hierRoot2" presStyleCnt="0"/>
      <dgm:spPr/>
    </dgm:pt>
    <dgm:pt modelId="{445660E1-A577-4D0A-8ED4-A97FAFC02096}" type="pres">
      <dgm:prSet presAssocID="{B41B9335-0FAD-4EDE-A19F-007A27CD5B8C}" presName="composite2" presStyleCnt="0"/>
      <dgm:spPr/>
    </dgm:pt>
    <dgm:pt modelId="{93E55F12-0F71-4A87-8963-5D2147B4753C}" type="pres">
      <dgm:prSet presAssocID="{B41B9335-0FAD-4EDE-A19F-007A27CD5B8C}" presName="background2" presStyleLbl="node2" presStyleIdx="1" presStyleCnt="2"/>
      <dgm:spPr/>
    </dgm:pt>
    <dgm:pt modelId="{905159C2-119D-42DB-A7D5-C43127D38DCD}" type="pres">
      <dgm:prSet presAssocID="{B41B9335-0FAD-4EDE-A19F-007A27CD5B8C}" presName="text2" presStyleLbl="fgAcc2" presStyleIdx="1" presStyleCnt="2">
        <dgm:presLayoutVars>
          <dgm:chPref val="3"/>
        </dgm:presLayoutVars>
      </dgm:prSet>
      <dgm:spPr/>
    </dgm:pt>
    <dgm:pt modelId="{AD567173-1103-4291-8AF9-313CE9019F29}" type="pres">
      <dgm:prSet presAssocID="{B41B9335-0FAD-4EDE-A19F-007A27CD5B8C}" presName="hierChild3" presStyleCnt="0"/>
      <dgm:spPr/>
    </dgm:pt>
  </dgm:ptLst>
  <dgm:cxnLst>
    <dgm:cxn modelId="{054A415B-4703-4870-B68F-6ED283260AA2}" type="presOf" srcId="{C885A530-C39D-4583-B93A-D0FC5C2320BC}" destId="{81DE3F77-920F-458A-BA4E-9392CCAD613F}" srcOrd="0" destOrd="0" presId="urn:microsoft.com/office/officeart/2005/8/layout/hierarchy1"/>
    <dgm:cxn modelId="{8C84D268-7477-45AA-AF65-D14CD13341A4}" type="presOf" srcId="{133748F9-DEBF-4837-9D1A-E7C9646D0C49}" destId="{14F188FA-98F3-4227-8749-C33ADEC2CE51}" srcOrd="0" destOrd="0" presId="urn:microsoft.com/office/officeart/2005/8/layout/hierarchy1"/>
    <dgm:cxn modelId="{6BA15949-D1B3-4EE5-9B50-4AF7F3617069}" srcId="{62472212-20C7-485A-92EC-0707FA13A8E3}" destId="{020F3715-FF6A-4C0F-AB52-234CC384F03E}" srcOrd="0" destOrd="0" parTransId="{D96CBF30-6225-433F-A3FC-7FCE514869C9}" sibTransId="{5E65B415-0F36-44B9-8FF5-092E38878145}"/>
    <dgm:cxn modelId="{D6ACFA55-4338-4DC8-B4A4-9B310EE8CF5E}" type="presOf" srcId="{E852AE4B-D2F4-458E-AED1-271561043F0E}" destId="{D963F503-B10C-412D-B6F9-08EB5FE62090}" srcOrd="0" destOrd="0" presId="urn:microsoft.com/office/officeart/2005/8/layout/hierarchy1"/>
    <dgm:cxn modelId="{5794BB7F-B559-4F21-BA2F-C77B0CD857E1}" srcId="{020F3715-FF6A-4C0F-AB52-234CC384F03E}" destId="{B41B9335-0FAD-4EDE-A19F-007A27CD5B8C}" srcOrd="1" destOrd="0" parTransId="{C885A530-C39D-4583-B93A-D0FC5C2320BC}" sibTransId="{ACBEEA30-FD42-4411-90CF-56C664470349}"/>
    <dgm:cxn modelId="{525ACF82-9146-46AF-BC4C-BA52DE15F4CD}" type="presOf" srcId="{B41B9335-0FAD-4EDE-A19F-007A27CD5B8C}" destId="{905159C2-119D-42DB-A7D5-C43127D38DCD}" srcOrd="0" destOrd="0" presId="urn:microsoft.com/office/officeart/2005/8/layout/hierarchy1"/>
    <dgm:cxn modelId="{3C204A95-D9FC-4E0C-B2E5-BDDE3B7D771E}" type="presOf" srcId="{020F3715-FF6A-4C0F-AB52-234CC384F03E}" destId="{7C717973-4820-4067-B525-46A47DEFAB78}" srcOrd="0" destOrd="0" presId="urn:microsoft.com/office/officeart/2005/8/layout/hierarchy1"/>
    <dgm:cxn modelId="{45B7FCB6-C0F6-47B4-920C-FA01B5A9A667}" srcId="{020F3715-FF6A-4C0F-AB52-234CC384F03E}" destId="{133748F9-DEBF-4837-9D1A-E7C9646D0C49}" srcOrd="0" destOrd="0" parTransId="{E852AE4B-D2F4-458E-AED1-271561043F0E}" sibTransId="{DC17A0B2-72C4-48BE-AE21-0B019F172A89}"/>
    <dgm:cxn modelId="{2EF51DE7-0905-45C3-A0A1-AC1F610345D9}" type="presOf" srcId="{62472212-20C7-485A-92EC-0707FA13A8E3}" destId="{5ACFA02B-3461-45AF-A7BF-CDE438CBE6B0}" srcOrd="0" destOrd="0" presId="urn:microsoft.com/office/officeart/2005/8/layout/hierarchy1"/>
    <dgm:cxn modelId="{AB1CDEF1-E37E-48A1-968E-A920C625513D}" type="presParOf" srcId="{5ACFA02B-3461-45AF-A7BF-CDE438CBE6B0}" destId="{51824F0F-6A57-4631-B86E-10A4FCD4BAE7}" srcOrd="0" destOrd="0" presId="urn:microsoft.com/office/officeart/2005/8/layout/hierarchy1"/>
    <dgm:cxn modelId="{B87A2FB9-53F0-41D3-8375-C4CE688F9888}" type="presParOf" srcId="{51824F0F-6A57-4631-B86E-10A4FCD4BAE7}" destId="{79F6E1C5-644E-4B98-A614-46FE86DE97D0}" srcOrd="0" destOrd="0" presId="urn:microsoft.com/office/officeart/2005/8/layout/hierarchy1"/>
    <dgm:cxn modelId="{AC9D8913-72D9-471A-BB3A-62F5321E6AB9}" type="presParOf" srcId="{79F6E1C5-644E-4B98-A614-46FE86DE97D0}" destId="{3CDD808E-35C4-410D-ADE5-213CAC56A514}" srcOrd="0" destOrd="0" presId="urn:microsoft.com/office/officeart/2005/8/layout/hierarchy1"/>
    <dgm:cxn modelId="{228CBAE0-E079-44E3-AA03-7CD8FCE07463}" type="presParOf" srcId="{79F6E1C5-644E-4B98-A614-46FE86DE97D0}" destId="{7C717973-4820-4067-B525-46A47DEFAB78}" srcOrd="1" destOrd="0" presId="urn:microsoft.com/office/officeart/2005/8/layout/hierarchy1"/>
    <dgm:cxn modelId="{9E2D9CBC-2264-434C-B5AA-B27A9851204A}" type="presParOf" srcId="{51824F0F-6A57-4631-B86E-10A4FCD4BAE7}" destId="{934E652C-E93C-4C52-BBDD-79C1161ACD1E}" srcOrd="1" destOrd="0" presId="urn:microsoft.com/office/officeart/2005/8/layout/hierarchy1"/>
    <dgm:cxn modelId="{198CFFCF-365D-4342-BEA8-62B737A03330}" type="presParOf" srcId="{934E652C-E93C-4C52-BBDD-79C1161ACD1E}" destId="{D963F503-B10C-412D-B6F9-08EB5FE62090}" srcOrd="0" destOrd="0" presId="urn:microsoft.com/office/officeart/2005/8/layout/hierarchy1"/>
    <dgm:cxn modelId="{D590CE5F-6DFB-4B34-992A-E098775B8F32}" type="presParOf" srcId="{934E652C-E93C-4C52-BBDD-79C1161ACD1E}" destId="{777DFC25-CBF9-4709-8A13-5A48C4797689}" srcOrd="1" destOrd="0" presId="urn:microsoft.com/office/officeart/2005/8/layout/hierarchy1"/>
    <dgm:cxn modelId="{5ACE60DF-27D7-4516-B347-C744C0F22B30}" type="presParOf" srcId="{777DFC25-CBF9-4709-8A13-5A48C4797689}" destId="{205FEB08-F0FA-4501-BDDA-2A508362019D}" srcOrd="0" destOrd="0" presId="urn:microsoft.com/office/officeart/2005/8/layout/hierarchy1"/>
    <dgm:cxn modelId="{F7F48C36-695B-4E3D-9563-2EDDC81F3C62}" type="presParOf" srcId="{205FEB08-F0FA-4501-BDDA-2A508362019D}" destId="{B977F650-A115-4EEB-A919-BA7B8D992924}" srcOrd="0" destOrd="0" presId="urn:microsoft.com/office/officeart/2005/8/layout/hierarchy1"/>
    <dgm:cxn modelId="{C28E535E-991F-4089-ABFD-FA8F2F69A5EB}" type="presParOf" srcId="{205FEB08-F0FA-4501-BDDA-2A508362019D}" destId="{14F188FA-98F3-4227-8749-C33ADEC2CE51}" srcOrd="1" destOrd="0" presId="urn:microsoft.com/office/officeart/2005/8/layout/hierarchy1"/>
    <dgm:cxn modelId="{D3C9A999-2D93-461C-BFC2-5A46A0D8688D}" type="presParOf" srcId="{777DFC25-CBF9-4709-8A13-5A48C4797689}" destId="{CAFC7CA2-6883-44B2-9B1E-C2EB38C4B3CD}" srcOrd="1" destOrd="0" presId="urn:microsoft.com/office/officeart/2005/8/layout/hierarchy1"/>
    <dgm:cxn modelId="{CCFB6190-64DF-4C83-90D8-15A2FD0E03FB}" type="presParOf" srcId="{934E652C-E93C-4C52-BBDD-79C1161ACD1E}" destId="{81DE3F77-920F-458A-BA4E-9392CCAD613F}" srcOrd="2" destOrd="0" presId="urn:microsoft.com/office/officeart/2005/8/layout/hierarchy1"/>
    <dgm:cxn modelId="{50C02398-848A-484D-BF7B-6E82D3F9BCF2}" type="presParOf" srcId="{934E652C-E93C-4C52-BBDD-79C1161ACD1E}" destId="{9CB12E61-A088-43C3-8AE5-F5946A5DFB0D}" srcOrd="3" destOrd="0" presId="urn:microsoft.com/office/officeart/2005/8/layout/hierarchy1"/>
    <dgm:cxn modelId="{4C730D7B-A770-49E2-8C76-559DEE0087DF}" type="presParOf" srcId="{9CB12E61-A088-43C3-8AE5-F5946A5DFB0D}" destId="{445660E1-A577-4D0A-8ED4-A97FAFC02096}" srcOrd="0" destOrd="0" presId="urn:microsoft.com/office/officeart/2005/8/layout/hierarchy1"/>
    <dgm:cxn modelId="{F708D6DE-2031-4A46-BF2E-60162E6F3BC2}" type="presParOf" srcId="{445660E1-A577-4D0A-8ED4-A97FAFC02096}" destId="{93E55F12-0F71-4A87-8963-5D2147B4753C}" srcOrd="0" destOrd="0" presId="urn:microsoft.com/office/officeart/2005/8/layout/hierarchy1"/>
    <dgm:cxn modelId="{A3764038-F224-46C1-B58D-B2E6E6BBAB05}" type="presParOf" srcId="{445660E1-A577-4D0A-8ED4-A97FAFC02096}" destId="{905159C2-119D-42DB-A7D5-C43127D38DCD}" srcOrd="1" destOrd="0" presId="urn:microsoft.com/office/officeart/2005/8/layout/hierarchy1"/>
    <dgm:cxn modelId="{057C1233-6844-461B-B3C3-0A97AF248671}" type="presParOf" srcId="{9CB12E61-A088-43C3-8AE5-F5946A5DFB0D}" destId="{AD567173-1103-4291-8AF9-313CE9019F2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735B98-11E0-4DB9-B74D-D183F96331D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B358764-3FCC-49F9-BDFF-C783F69C7A34}">
      <dgm:prSet phldrT="[Текст]" custT="1"/>
      <dgm:spPr/>
      <dgm:t>
        <a:bodyPr/>
        <a:lstStyle/>
        <a:p>
          <a:r>
            <a:rPr lang="ru-RU" sz="23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Цели</a:t>
          </a:r>
          <a:r>
            <a:rPr lang="ru-RU" sz="2300" kern="1200" dirty="0">
              <a:latin typeface="Arial Black" panose="020B0A04020102020204" pitchFamily="34" charset="0"/>
            </a:rPr>
            <a:t> </a:t>
          </a:r>
          <a:r>
            <a:rPr lang="ru-RU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работы</a:t>
          </a:r>
        </a:p>
      </dgm:t>
    </dgm:pt>
    <dgm:pt modelId="{16A82E5E-12FA-478C-96F9-C046264C5282}" type="parTrans" cxnId="{AD5107B6-24E4-46C8-893E-94E8DEF97973}">
      <dgm:prSet/>
      <dgm:spPr/>
      <dgm:t>
        <a:bodyPr/>
        <a:lstStyle/>
        <a:p>
          <a:endParaRPr lang="ru-RU"/>
        </a:p>
      </dgm:t>
    </dgm:pt>
    <dgm:pt modelId="{2285F00E-2C59-4289-AADF-E7B81FFCC825}" type="sibTrans" cxnId="{AD5107B6-24E4-46C8-893E-94E8DEF97973}">
      <dgm:prSet/>
      <dgm:spPr/>
      <dgm:t>
        <a:bodyPr/>
        <a:lstStyle/>
        <a:p>
          <a:endParaRPr lang="ru-RU"/>
        </a:p>
      </dgm:t>
    </dgm:pt>
    <dgm:pt modelId="{977BB522-684C-4C5D-9B1F-BFDD56F891DB}">
      <dgm:prSet phldrT="[Текст]" custT="1"/>
      <dgm:spPr/>
      <dgm:t>
        <a:bodyPr/>
        <a:lstStyle/>
        <a:p>
          <a:r>
            <a:rPr lang="ru-RU" sz="1800" dirty="0"/>
            <a:t>Создание комплекса программ для решения ОДУ и СДУ с начальными условиями</a:t>
          </a:r>
        </a:p>
      </dgm:t>
    </dgm:pt>
    <dgm:pt modelId="{28BC29C7-C0C0-4375-98B1-53C78B4474C9}" type="parTrans" cxnId="{730C480B-697A-4902-A195-C893CCCDE06C}">
      <dgm:prSet/>
      <dgm:spPr/>
      <dgm:t>
        <a:bodyPr/>
        <a:lstStyle/>
        <a:p>
          <a:endParaRPr lang="ru-RU"/>
        </a:p>
      </dgm:t>
    </dgm:pt>
    <dgm:pt modelId="{D1D6BD46-B879-4385-848F-CB02D1351446}" type="sibTrans" cxnId="{730C480B-697A-4902-A195-C893CCCDE06C}">
      <dgm:prSet/>
      <dgm:spPr/>
      <dgm:t>
        <a:bodyPr/>
        <a:lstStyle/>
        <a:p>
          <a:endParaRPr lang="ru-RU"/>
        </a:p>
      </dgm:t>
    </dgm:pt>
    <dgm:pt modelId="{BD034629-0B12-433E-A6A6-423BDE4820E1}">
      <dgm:prSet phldrT="[Текст]"/>
      <dgm:spPr/>
      <dgm:t>
        <a:bodyPr/>
        <a:lstStyle/>
        <a:p>
          <a:r>
            <a:rPr lang="ru-RU" dirty="0"/>
            <a:t>Задачи</a:t>
          </a:r>
        </a:p>
      </dgm:t>
    </dgm:pt>
    <dgm:pt modelId="{D3D8D434-4A83-4629-AAC7-8E4AFA2DE6EC}" type="parTrans" cxnId="{57630488-4177-4C29-8C82-F8F2A1F57F3C}">
      <dgm:prSet/>
      <dgm:spPr/>
      <dgm:t>
        <a:bodyPr/>
        <a:lstStyle/>
        <a:p>
          <a:endParaRPr lang="ru-RU"/>
        </a:p>
      </dgm:t>
    </dgm:pt>
    <dgm:pt modelId="{13B7E6ED-211A-40B5-AB99-5DA7EEA378EC}" type="sibTrans" cxnId="{57630488-4177-4C29-8C82-F8F2A1F57F3C}">
      <dgm:prSet/>
      <dgm:spPr/>
      <dgm:t>
        <a:bodyPr/>
        <a:lstStyle/>
        <a:p>
          <a:endParaRPr lang="ru-RU"/>
        </a:p>
      </dgm:t>
    </dgm:pt>
    <dgm:pt modelId="{63AEDD5E-CCB6-4F06-9E8D-8B0D8548FC89}">
      <dgm:prSet phldrT="[Текст]" custT="1"/>
      <dgm:spPr/>
      <dgm:t>
        <a:bodyPr/>
        <a:lstStyle/>
        <a:p>
          <a:r>
            <a:rPr lang="ru-RU" sz="1800" dirty="0"/>
            <a:t>Разработка парсера математических выражений химической кинетики и инструментов для работы с ними</a:t>
          </a:r>
        </a:p>
      </dgm:t>
    </dgm:pt>
    <dgm:pt modelId="{52207BEA-EB66-4950-AEF4-D57B016B973A}" type="parTrans" cxnId="{F68A0255-2C29-41B2-99CC-1A1DBEEA22D9}">
      <dgm:prSet/>
      <dgm:spPr/>
      <dgm:t>
        <a:bodyPr/>
        <a:lstStyle/>
        <a:p>
          <a:endParaRPr lang="ru-RU"/>
        </a:p>
      </dgm:t>
    </dgm:pt>
    <dgm:pt modelId="{E5929D75-44C2-4B6C-8EBE-32B5EACE864B}" type="sibTrans" cxnId="{F68A0255-2C29-41B2-99CC-1A1DBEEA22D9}">
      <dgm:prSet/>
      <dgm:spPr/>
      <dgm:t>
        <a:bodyPr/>
        <a:lstStyle/>
        <a:p>
          <a:endParaRPr lang="ru-RU"/>
        </a:p>
      </dgm:t>
    </dgm:pt>
    <dgm:pt modelId="{7403A6A2-913D-4CBE-AABA-5095CD246C09}">
      <dgm:prSet custT="1"/>
      <dgm:spPr/>
      <dgm:t>
        <a:bodyPr/>
        <a:lstStyle/>
        <a:p>
          <a:r>
            <a:rPr lang="ru-RU" sz="1800" dirty="0"/>
            <a:t>Интеграция схем для моделирования химических реакций в разрабатываемое ПО</a:t>
          </a:r>
        </a:p>
      </dgm:t>
    </dgm:pt>
    <dgm:pt modelId="{1C7ACF3F-2E91-4765-BF81-5EB69A0FA42B}" type="parTrans" cxnId="{24178533-084C-4841-ADA5-D52F21B264F1}">
      <dgm:prSet/>
      <dgm:spPr/>
      <dgm:t>
        <a:bodyPr/>
        <a:lstStyle/>
        <a:p>
          <a:endParaRPr lang="ru-RU"/>
        </a:p>
      </dgm:t>
    </dgm:pt>
    <dgm:pt modelId="{04E2A288-E91F-49BB-898F-41A3490292B9}" type="sibTrans" cxnId="{24178533-084C-4841-ADA5-D52F21B264F1}">
      <dgm:prSet/>
      <dgm:spPr/>
      <dgm:t>
        <a:bodyPr/>
        <a:lstStyle/>
        <a:p>
          <a:endParaRPr lang="ru-RU"/>
        </a:p>
      </dgm:t>
    </dgm:pt>
    <dgm:pt modelId="{4792C782-1345-4D69-A8A6-DB240F615ABA}">
      <dgm:prSet custT="1"/>
      <dgm:spPr/>
      <dgm:t>
        <a:bodyPr/>
        <a:lstStyle/>
        <a:p>
          <a:r>
            <a:rPr lang="ru-RU" sz="1800" dirty="0"/>
            <a:t>Разработка графического пользовательского интерфейса, дизайна программы и инструментов для генерации pdf-отчётов о решениях задач</a:t>
          </a:r>
        </a:p>
      </dgm:t>
    </dgm:pt>
    <dgm:pt modelId="{B4BA565E-5A60-49EE-AB39-DC96AB56240F}" type="parTrans" cxnId="{2E398499-009D-4B11-84F5-A0ED77E170FB}">
      <dgm:prSet/>
      <dgm:spPr/>
      <dgm:t>
        <a:bodyPr/>
        <a:lstStyle/>
        <a:p>
          <a:endParaRPr lang="ru-RU"/>
        </a:p>
      </dgm:t>
    </dgm:pt>
    <dgm:pt modelId="{139F301A-728D-48B4-9A5D-358D69AB350A}" type="sibTrans" cxnId="{2E398499-009D-4B11-84F5-A0ED77E170FB}">
      <dgm:prSet/>
      <dgm:spPr/>
      <dgm:t>
        <a:bodyPr/>
        <a:lstStyle/>
        <a:p>
          <a:endParaRPr lang="ru-RU"/>
        </a:p>
      </dgm:t>
    </dgm:pt>
    <dgm:pt modelId="{089B147B-9630-4DDA-8FAA-25E736984289}">
      <dgm:prSet custT="1"/>
      <dgm:spPr/>
      <dgm:t>
        <a:bodyPr/>
        <a:lstStyle/>
        <a:p>
          <a:r>
            <a:rPr lang="ru-RU" sz="1800" dirty="0"/>
            <a:t>Выбрать оптимальные по времени и точности схемы</a:t>
          </a:r>
        </a:p>
      </dgm:t>
    </dgm:pt>
    <dgm:pt modelId="{EC377CC3-B5CD-4DA3-98FA-D0CF59C7D76C}" type="parTrans" cxnId="{EFAFED2F-3871-4A85-93F5-D3B2C1C67E32}">
      <dgm:prSet/>
      <dgm:spPr/>
      <dgm:t>
        <a:bodyPr/>
        <a:lstStyle/>
        <a:p>
          <a:endParaRPr lang="ru-RU"/>
        </a:p>
      </dgm:t>
    </dgm:pt>
    <dgm:pt modelId="{4FD18594-F650-4708-8E95-EA3C6AF27CE4}" type="sibTrans" cxnId="{EFAFED2F-3871-4A85-93F5-D3B2C1C67E32}">
      <dgm:prSet/>
      <dgm:spPr/>
      <dgm:t>
        <a:bodyPr/>
        <a:lstStyle/>
        <a:p>
          <a:endParaRPr lang="ru-RU"/>
        </a:p>
      </dgm:t>
    </dgm:pt>
    <dgm:pt modelId="{539FAE8C-26EA-4E8D-A9D0-0548D8987065}">
      <dgm:prSet phldrT="[Текст]" custT="1"/>
      <dgm:spPr/>
      <dgm:t>
        <a:bodyPr/>
        <a:lstStyle/>
        <a:p>
          <a:r>
            <a:rPr lang="ru-RU" sz="1800" dirty="0"/>
            <a:t>Отладка с привлечением модельных задач</a:t>
          </a:r>
        </a:p>
      </dgm:t>
    </dgm:pt>
    <dgm:pt modelId="{33BFC2FE-F12A-435E-B72C-50B3EB104348}" type="parTrans" cxnId="{ACF8037D-0366-4135-AC8E-F3995A0C0958}">
      <dgm:prSet/>
      <dgm:spPr/>
      <dgm:t>
        <a:bodyPr/>
        <a:lstStyle/>
        <a:p>
          <a:endParaRPr lang="ru-RU"/>
        </a:p>
      </dgm:t>
    </dgm:pt>
    <dgm:pt modelId="{B4C80CD6-E5FF-4C4B-9D96-177D6086420F}" type="sibTrans" cxnId="{ACF8037D-0366-4135-AC8E-F3995A0C0958}">
      <dgm:prSet/>
      <dgm:spPr/>
      <dgm:t>
        <a:bodyPr/>
        <a:lstStyle/>
        <a:p>
          <a:endParaRPr lang="ru-RU"/>
        </a:p>
      </dgm:t>
    </dgm:pt>
    <dgm:pt modelId="{28E547D0-820B-4528-B4E1-810E0221D7DE}">
      <dgm:prSet phldrT="[Текст]" custT="1"/>
      <dgm:spPr/>
      <dgm:t>
        <a:bodyPr/>
        <a:lstStyle/>
        <a:p>
          <a:r>
            <a:rPr lang="ru-RU" sz="1800" dirty="0"/>
            <a:t>Реализация явных, неявных, вложенных методов решения ОДУ</a:t>
          </a:r>
        </a:p>
      </dgm:t>
    </dgm:pt>
    <dgm:pt modelId="{28E459E4-A8B3-46F9-8253-48F50361FCC8}" type="parTrans" cxnId="{52B08DD7-59E1-4FE0-AD2E-D77BF3AB6BE3}">
      <dgm:prSet/>
      <dgm:spPr/>
      <dgm:t>
        <a:bodyPr/>
        <a:lstStyle/>
        <a:p>
          <a:endParaRPr lang="ru-RU"/>
        </a:p>
      </dgm:t>
    </dgm:pt>
    <dgm:pt modelId="{E93B1267-5158-4E4A-93FE-4B3245B623D0}" type="sibTrans" cxnId="{52B08DD7-59E1-4FE0-AD2E-D77BF3AB6BE3}">
      <dgm:prSet/>
      <dgm:spPr/>
      <dgm:t>
        <a:bodyPr/>
        <a:lstStyle/>
        <a:p>
          <a:endParaRPr lang="ru-RU"/>
        </a:p>
      </dgm:t>
    </dgm:pt>
    <dgm:pt modelId="{8E7A935E-9F34-4DCA-8201-662F2D82C824}">
      <dgm:prSet phldrT="[Текст]" custT="1"/>
      <dgm:spPr/>
      <dgm:t>
        <a:bodyPr/>
        <a:lstStyle/>
        <a:p>
          <a:r>
            <a:rPr lang="ru-RU" sz="1800" dirty="0"/>
            <a:t>Обзор существующих программ для решения ОДУ</a:t>
          </a:r>
        </a:p>
      </dgm:t>
    </dgm:pt>
    <dgm:pt modelId="{E675188C-2FA7-484F-87D4-6FD9B17607CD}" type="parTrans" cxnId="{52EB6E68-47D5-4712-87C5-685ABBE38918}">
      <dgm:prSet/>
      <dgm:spPr/>
      <dgm:t>
        <a:bodyPr/>
        <a:lstStyle/>
        <a:p>
          <a:endParaRPr lang="ru-RU"/>
        </a:p>
      </dgm:t>
    </dgm:pt>
    <dgm:pt modelId="{73387E57-7F89-46B2-8A82-8DC67EAC4DC1}" type="sibTrans" cxnId="{52EB6E68-47D5-4712-87C5-685ABBE38918}">
      <dgm:prSet/>
      <dgm:spPr/>
      <dgm:t>
        <a:bodyPr/>
        <a:lstStyle/>
        <a:p>
          <a:endParaRPr lang="ru-RU"/>
        </a:p>
      </dgm:t>
    </dgm:pt>
    <dgm:pt modelId="{4EE81C29-8A22-4A8F-B855-D83E32BEB738}">
      <dgm:prSet custT="1"/>
      <dgm:spPr/>
      <dgm:t>
        <a:bodyPr/>
        <a:lstStyle/>
        <a:p>
          <a:r>
            <a:rPr lang="ru-RU" sz="1800" dirty="0"/>
            <a:t>Сравнение с существующими программами для решения ОДУ и СДУ</a:t>
          </a:r>
        </a:p>
      </dgm:t>
    </dgm:pt>
    <dgm:pt modelId="{E456F337-B4C4-4B0A-A26E-875DEFBD67E2}" type="parTrans" cxnId="{2FC6B734-D957-4597-9661-7C832E684BCE}">
      <dgm:prSet/>
      <dgm:spPr/>
      <dgm:t>
        <a:bodyPr/>
        <a:lstStyle/>
        <a:p>
          <a:endParaRPr lang="ru-RU"/>
        </a:p>
      </dgm:t>
    </dgm:pt>
    <dgm:pt modelId="{04BBC229-24A9-4FE3-85E1-6AE980C5BFD9}" type="sibTrans" cxnId="{2FC6B734-D957-4597-9661-7C832E684BCE}">
      <dgm:prSet/>
      <dgm:spPr/>
      <dgm:t>
        <a:bodyPr/>
        <a:lstStyle/>
        <a:p>
          <a:endParaRPr lang="ru-RU"/>
        </a:p>
      </dgm:t>
    </dgm:pt>
    <dgm:pt modelId="{87359617-E231-4379-BE91-26CDDFC7DF5F}" type="pres">
      <dgm:prSet presAssocID="{4A735B98-11E0-4DB9-B74D-D183F96331DF}" presName="linear" presStyleCnt="0">
        <dgm:presLayoutVars>
          <dgm:animLvl val="lvl"/>
          <dgm:resizeHandles val="exact"/>
        </dgm:presLayoutVars>
      </dgm:prSet>
      <dgm:spPr/>
    </dgm:pt>
    <dgm:pt modelId="{159F04AF-EB51-4FC9-86B1-BF22D74D3127}" type="pres">
      <dgm:prSet presAssocID="{BB358764-3FCC-49F9-BDFF-C783F69C7A34}" presName="parentText" presStyleLbl="node1" presStyleIdx="0" presStyleCnt="2" custScaleY="37277" custLinFactNeighborY="-76010">
        <dgm:presLayoutVars>
          <dgm:chMax val="0"/>
          <dgm:bulletEnabled val="1"/>
        </dgm:presLayoutVars>
      </dgm:prSet>
      <dgm:spPr/>
    </dgm:pt>
    <dgm:pt modelId="{9E4AB5E4-DF89-4E1E-8A80-92539FE70A82}" type="pres">
      <dgm:prSet presAssocID="{BB358764-3FCC-49F9-BDFF-C783F69C7A34}" presName="childText" presStyleLbl="revTx" presStyleIdx="0" presStyleCnt="2" custScaleY="75076" custLinFactNeighborY="-35857">
        <dgm:presLayoutVars>
          <dgm:bulletEnabled val="1"/>
        </dgm:presLayoutVars>
      </dgm:prSet>
      <dgm:spPr/>
    </dgm:pt>
    <dgm:pt modelId="{5B1CE7D0-830A-407F-AF4F-7092567D45E6}" type="pres">
      <dgm:prSet presAssocID="{BD034629-0B12-433E-A6A6-423BDE4820E1}" presName="parentText" presStyleLbl="node1" presStyleIdx="1" presStyleCnt="2" custScaleY="38191" custLinFactNeighborY="-22150">
        <dgm:presLayoutVars>
          <dgm:chMax val="0"/>
          <dgm:bulletEnabled val="1"/>
        </dgm:presLayoutVars>
      </dgm:prSet>
      <dgm:spPr/>
    </dgm:pt>
    <dgm:pt modelId="{E4650B38-D8F6-46DB-B09E-A1F7FC820275}" type="pres">
      <dgm:prSet presAssocID="{BD034629-0B12-433E-A6A6-423BDE4820E1}" presName="childText" presStyleLbl="revTx" presStyleIdx="1" presStyleCnt="2" custLinFactNeighborY="-23895">
        <dgm:presLayoutVars>
          <dgm:bulletEnabled val="1"/>
        </dgm:presLayoutVars>
      </dgm:prSet>
      <dgm:spPr/>
    </dgm:pt>
  </dgm:ptLst>
  <dgm:cxnLst>
    <dgm:cxn modelId="{EFBC7F08-B4DC-4455-A1DB-434E520A6E75}" type="presOf" srcId="{4A735B98-11E0-4DB9-B74D-D183F96331DF}" destId="{87359617-E231-4379-BE91-26CDDFC7DF5F}" srcOrd="0" destOrd="0" presId="urn:microsoft.com/office/officeart/2005/8/layout/vList2"/>
    <dgm:cxn modelId="{F82CEA09-95DB-452D-BA9E-2D9C2108F65D}" type="presOf" srcId="{4792C782-1345-4D69-A8A6-DB240F615ABA}" destId="{E4650B38-D8F6-46DB-B09E-A1F7FC820275}" srcOrd="0" destOrd="4" presId="urn:microsoft.com/office/officeart/2005/8/layout/vList2"/>
    <dgm:cxn modelId="{4AE00F0A-1CB6-4AE7-AF2B-DD500A18EFDA}" type="presOf" srcId="{BB358764-3FCC-49F9-BDFF-C783F69C7A34}" destId="{159F04AF-EB51-4FC9-86B1-BF22D74D3127}" srcOrd="0" destOrd="0" presId="urn:microsoft.com/office/officeart/2005/8/layout/vList2"/>
    <dgm:cxn modelId="{730C480B-697A-4902-A195-C893CCCDE06C}" srcId="{BB358764-3FCC-49F9-BDFF-C783F69C7A34}" destId="{977BB522-684C-4C5D-9B1F-BFDD56F891DB}" srcOrd="0" destOrd="0" parTransId="{28BC29C7-C0C0-4375-98B1-53C78B4474C9}" sibTransId="{D1D6BD46-B879-4385-848F-CB02D1351446}"/>
    <dgm:cxn modelId="{BF5C5D28-1D3E-4E31-BE4C-C8F1858A387B}" type="presOf" srcId="{977BB522-684C-4C5D-9B1F-BFDD56F891DB}" destId="{9E4AB5E4-DF89-4E1E-8A80-92539FE70A82}" srcOrd="0" destOrd="0" presId="urn:microsoft.com/office/officeart/2005/8/layout/vList2"/>
    <dgm:cxn modelId="{EFAFED2F-3871-4A85-93F5-D3B2C1C67E32}" srcId="{BD034629-0B12-433E-A6A6-423BDE4820E1}" destId="{089B147B-9630-4DDA-8FAA-25E736984289}" srcOrd="5" destOrd="0" parTransId="{EC377CC3-B5CD-4DA3-98FA-D0CF59C7D76C}" sibTransId="{4FD18594-F650-4708-8E95-EA3C6AF27CE4}"/>
    <dgm:cxn modelId="{A4ABED31-432E-40EF-8C90-AF18CE0B9439}" type="presOf" srcId="{089B147B-9630-4DDA-8FAA-25E736984289}" destId="{E4650B38-D8F6-46DB-B09E-A1F7FC820275}" srcOrd="0" destOrd="5" presId="urn:microsoft.com/office/officeart/2005/8/layout/vList2"/>
    <dgm:cxn modelId="{24178533-084C-4841-ADA5-D52F21B264F1}" srcId="{BD034629-0B12-433E-A6A6-423BDE4820E1}" destId="{7403A6A2-913D-4CBE-AABA-5095CD246C09}" srcOrd="3" destOrd="0" parTransId="{1C7ACF3F-2E91-4765-BF81-5EB69A0FA42B}" sibTransId="{04E2A288-E91F-49BB-898F-41A3490292B9}"/>
    <dgm:cxn modelId="{2FC6B734-D957-4597-9661-7C832E684BCE}" srcId="{BD034629-0B12-433E-A6A6-423BDE4820E1}" destId="{4EE81C29-8A22-4A8F-B855-D83E32BEB738}" srcOrd="6" destOrd="0" parTransId="{E456F337-B4C4-4B0A-A26E-875DEFBD67E2}" sibTransId="{04BBC229-24A9-4FE3-85E1-6AE980C5BFD9}"/>
    <dgm:cxn modelId="{B27E1F3B-1590-4A9C-B6AE-93B72969CB5C}" type="presOf" srcId="{BD034629-0B12-433E-A6A6-423BDE4820E1}" destId="{5B1CE7D0-830A-407F-AF4F-7092567D45E6}" srcOrd="0" destOrd="0" presId="urn:microsoft.com/office/officeart/2005/8/layout/vList2"/>
    <dgm:cxn modelId="{BBFC6C3F-64C7-4E59-9267-D79F0B3FCCCD}" type="presOf" srcId="{63AEDD5E-CCB6-4F06-9E8D-8B0D8548FC89}" destId="{E4650B38-D8F6-46DB-B09E-A1F7FC820275}" srcOrd="0" destOrd="2" presId="urn:microsoft.com/office/officeart/2005/8/layout/vList2"/>
    <dgm:cxn modelId="{52EB6E68-47D5-4712-87C5-685ABBE38918}" srcId="{BD034629-0B12-433E-A6A6-423BDE4820E1}" destId="{8E7A935E-9F34-4DCA-8201-662F2D82C824}" srcOrd="0" destOrd="0" parTransId="{E675188C-2FA7-484F-87D4-6FD9B17607CD}" sibTransId="{73387E57-7F89-46B2-8A82-8DC67EAC4DC1}"/>
    <dgm:cxn modelId="{90B07C69-2DA0-47F6-BAF2-375754D456E1}" type="presOf" srcId="{8E7A935E-9F34-4DCA-8201-662F2D82C824}" destId="{E4650B38-D8F6-46DB-B09E-A1F7FC820275}" srcOrd="0" destOrd="0" presId="urn:microsoft.com/office/officeart/2005/8/layout/vList2"/>
    <dgm:cxn modelId="{2C4AF66D-D8A8-4870-82FA-A2BF64A9F277}" type="presOf" srcId="{7403A6A2-913D-4CBE-AABA-5095CD246C09}" destId="{E4650B38-D8F6-46DB-B09E-A1F7FC820275}" srcOrd="0" destOrd="3" presId="urn:microsoft.com/office/officeart/2005/8/layout/vList2"/>
    <dgm:cxn modelId="{F68A0255-2C29-41B2-99CC-1A1DBEEA22D9}" srcId="{BD034629-0B12-433E-A6A6-423BDE4820E1}" destId="{63AEDD5E-CCB6-4F06-9E8D-8B0D8548FC89}" srcOrd="2" destOrd="0" parTransId="{52207BEA-EB66-4950-AEF4-D57B016B973A}" sibTransId="{E5929D75-44C2-4B6C-8EBE-32B5EACE864B}"/>
    <dgm:cxn modelId="{ACF8037D-0366-4135-AC8E-F3995A0C0958}" srcId="{BB358764-3FCC-49F9-BDFF-C783F69C7A34}" destId="{539FAE8C-26EA-4E8D-A9D0-0548D8987065}" srcOrd="1" destOrd="0" parTransId="{33BFC2FE-F12A-435E-B72C-50B3EB104348}" sibTransId="{B4C80CD6-E5FF-4C4B-9D96-177D6086420F}"/>
    <dgm:cxn modelId="{57630488-4177-4C29-8C82-F8F2A1F57F3C}" srcId="{4A735B98-11E0-4DB9-B74D-D183F96331DF}" destId="{BD034629-0B12-433E-A6A6-423BDE4820E1}" srcOrd="1" destOrd="0" parTransId="{D3D8D434-4A83-4629-AAC7-8E4AFA2DE6EC}" sibTransId="{13B7E6ED-211A-40B5-AB99-5DA7EEA378EC}"/>
    <dgm:cxn modelId="{6B657093-79DF-4F9B-B64B-7E4DD45F09B0}" type="presOf" srcId="{539FAE8C-26EA-4E8D-A9D0-0548D8987065}" destId="{9E4AB5E4-DF89-4E1E-8A80-92539FE70A82}" srcOrd="0" destOrd="1" presId="urn:microsoft.com/office/officeart/2005/8/layout/vList2"/>
    <dgm:cxn modelId="{2E398499-009D-4B11-84F5-A0ED77E170FB}" srcId="{BD034629-0B12-433E-A6A6-423BDE4820E1}" destId="{4792C782-1345-4D69-A8A6-DB240F615ABA}" srcOrd="4" destOrd="0" parTransId="{B4BA565E-5A60-49EE-AB39-DC96AB56240F}" sibTransId="{139F301A-728D-48B4-9A5D-358D69AB350A}"/>
    <dgm:cxn modelId="{AD5107B6-24E4-46C8-893E-94E8DEF97973}" srcId="{4A735B98-11E0-4DB9-B74D-D183F96331DF}" destId="{BB358764-3FCC-49F9-BDFF-C783F69C7A34}" srcOrd="0" destOrd="0" parTransId="{16A82E5E-12FA-478C-96F9-C046264C5282}" sibTransId="{2285F00E-2C59-4289-AADF-E7B81FFCC825}"/>
    <dgm:cxn modelId="{C2FE08D6-301F-400C-8DE0-343BC594B2F9}" type="presOf" srcId="{4EE81C29-8A22-4A8F-B855-D83E32BEB738}" destId="{E4650B38-D8F6-46DB-B09E-A1F7FC820275}" srcOrd="0" destOrd="6" presId="urn:microsoft.com/office/officeart/2005/8/layout/vList2"/>
    <dgm:cxn modelId="{52B08DD7-59E1-4FE0-AD2E-D77BF3AB6BE3}" srcId="{BD034629-0B12-433E-A6A6-423BDE4820E1}" destId="{28E547D0-820B-4528-B4E1-810E0221D7DE}" srcOrd="1" destOrd="0" parTransId="{28E459E4-A8B3-46F9-8253-48F50361FCC8}" sibTransId="{E93B1267-5158-4E4A-93FE-4B3245B623D0}"/>
    <dgm:cxn modelId="{F35229E6-7342-4CFF-BBE8-A8DC16BBAAF1}" type="presOf" srcId="{28E547D0-820B-4528-B4E1-810E0221D7DE}" destId="{E4650B38-D8F6-46DB-B09E-A1F7FC820275}" srcOrd="0" destOrd="1" presId="urn:microsoft.com/office/officeart/2005/8/layout/vList2"/>
    <dgm:cxn modelId="{FD9F0D37-8FD4-473E-871F-F9E81F44224A}" type="presParOf" srcId="{87359617-E231-4379-BE91-26CDDFC7DF5F}" destId="{159F04AF-EB51-4FC9-86B1-BF22D74D3127}" srcOrd="0" destOrd="0" presId="urn:microsoft.com/office/officeart/2005/8/layout/vList2"/>
    <dgm:cxn modelId="{C6FF6419-5168-42D9-95D7-42A32F86283D}" type="presParOf" srcId="{87359617-E231-4379-BE91-26CDDFC7DF5F}" destId="{9E4AB5E4-DF89-4E1E-8A80-92539FE70A82}" srcOrd="1" destOrd="0" presId="urn:microsoft.com/office/officeart/2005/8/layout/vList2"/>
    <dgm:cxn modelId="{B4037B9F-DA2E-403F-8AC9-8255EC1DC62F}" type="presParOf" srcId="{87359617-E231-4379-BE91-26CDDFC7DF5F}" destId="{5B1CE7D0-830A-407F-AF4F-7092567D45E6}" srcOrd="2" destOrd="0" presId="urn:microsoft.com/office/officeart/2005/8/layout/vList2"/>
    <dgm:cxn modelId="{478D9227-8A96-43C5-B765-F773BAE9FCD4}" type="presParOf" srcId="{87359617-E231-4379-BE91-26CDDFC7DF5F}" destId="{E4650B38-D8F6-46DB-B09E-A1F7FC820275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77AF64-1FE8-4C63-88D3-BC8147BA7E3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A2226BD-F43A-4DF4-889E-27113966E4A1}">
      <dgm:prSet phldrT="[Текст]"/>
      <dgm:spPr/>
      <dgm:t>
        <a:bodyPr/>
        <a:lstStyle/>
        <a:p>
          <a:r>
            <a:rPr lang="en-US" b="0" dirty="0"/>
            <a:t>MATLAB</a:t>
          </a:r>
          <a:endParaRPr lang="ru-RU" dirty="0"/>
        </a:p>
      </dgm:t>
    </dgm:pt>
    <dgm:pt modelId="{9D398112-9D21-47CE-A24C-BFE19343CE44}" type="parTrans" cxnId="{A2EE173B-D373-483B-8C62-A0DA378E8998}">
      <dgm:prSet/>
      <dgm:spPr/>
      <dgm:t>
        <a:bodyPr/>
        <a:lstStyle/>
        <a:p>
          <a:endParaRPr lang="ru-RU"/>
        </a:p>
      </dgm:t>
    </dgm:pt>
    <dgm:pt modelId="{4614EF65-DAAA-4800-A97A-74ACDBC5875E}" type="sibTrans" cxnId="{A2EE173B-D373-483B-8C62-A0DA378E8998}">
      <dgm:prSet/>
      <dgm:spPr/>
      <dgm:t>
        <a:bodyPr/>
        <a:lstStyle/>
        <a:p>
          <a:endParaRPr lang="ru-RU"/>
        </a:p>
      </dgm:t>
    </dgm:pt>
    <dgm:pt modelId="{21D27124-4C7A-4232-B552-B51FFC67DC1F}">
      <dgm:prSet phldrT="[Текст]"/>
      <dgm:spPr/>
      <dgm:t>
        <a:bodyPr/>
        <a:lstStyle/>
        <a:p>
          <a:r>
            <a:rPr lang="en-US" b="0" dirty="0"/>
            <a:t>Intel ODE Solvers Library</a:t>
          </a:r>
          <a:endParaRPr lang="ru-RU" dirty="0"/>
        </a:p>
      </dgm:t>
    </dgm:pt>
    <dgm:pt modelId="{D185F4D2-0B70-4FBC-88D7-5BE1072D92FB}" type="parTrans" cxnId="{9C8BFA2D-BDFC-4352-8154-5718DA85C41F}">
      <dgm:prSet/>
      <dgm:spPr/>
      <dgm:t>
        <a:bodyPr/>
        <a:lstStyle/>
        <a:p>
          <a:endParaRPr lang="ru-RU"/>
        </a:p>
      </dgm:t>
    </dgm:pt>
    <dgm:pt modelId="{CCA42B77-A679-4046-9C2F-24ECCDBB0597}" type="sibTrans" cxnId="{9C8BFA2D-BDFC-4352-8154-5718DA85C41F}">
      <dgm:prSet/>
      <dgm:spPr/>
      <dgm:t>
        <a:bodyPr/>
        <a:lstStyle/>
        <a:p>
          <a:endParaRPr lang="ru-RU"/>
        </a:p>
      </dgm:t>
    </dgm:pt>
    <dgm:pt modelId="{F3483A3F-F309-4C62-98E9-B77C375AE305}">
      <dgm:prSet phldrT="[Текст]"/>
      <dgm:spPr/>
      <dgm:t>
        <a:bodyPr/>
        <a:lstStyle/>
        <a:p>
          <a:r>
            <a:rPr lang="en-US" b="0" dirty="0"/>
            <a:t>DotNumerics</a:t>
          </a:r>
          <a:endParaRPr lang="ru-RU" dirty="0"/>
        </a:p>
      </dgm:t>
    </dgm:pt>
    <dgm:pt modelId="{B419F48B-2569-462E-B77B-49575F18AD62}" type="parTrans" cxnId="{6BECEE1A-4E9D-4677-A096-22B26F6C3F50}">
      <dgm:prSet/>
      <dgm:spPr/>
      <dgm:t>
        <a:bodyPr/>
        <a:lstStyle/>
        <a:p>
          <a:endParaRPr lang="ru-RU"/>
        </a:p>
      </dgm:t>
    </dgm:pt>
    <dgm:pt modelId="{07C31B5B-2096-4961-BE74-EBFCEE737521}" type="sibTrans" cxnId="{6BECEE1A-4E9D-4677-A096-22B26F6C3F50}">
      <dgm:prSet/>
      <dgm:spPr/>
      <dgm:t>
        <a:bodyPr/>
        <a:lstStyle/>
        <a:p>
          <a:endParaRPr lang="ru-RU"/>
        </a:p>
      </dgm:t>
    </dgm:pt>
    <dgm:pt modelId="{A509404B-C20F-4ECE-B3A0-3F25B0D7F7BC}">
      <dgm:prSet phldrT="[Текст]"/>
      <dgm:spPr/>
      <dgm:t>
        <a:bodyPr/>
        <a:lstStyle/>
        <a:p>
          <a:r>
            <a:rPr lang="en-US" b="0" dirty="0"/>
            <a:t>GNU Scientific Library (GSL)</a:t>
          </a:r>
          <a:endParaRPr lang="ru-RU" dirty="0"/>
        </a:p>
      </dgm:t>
    </dgm:pt>
    <dgm:pt modelId="{507A334C-BC44-45A5-9AC6-005A2CD3AEB2}" type="parTrans" cxnId="{BA192F09-E107-44E6-9C4A-4246F81C3BA9}">
      <dgm:prSet/>
      <dgm:spPr/>
      <dgm:t>
        <a:bodyPr/>
        <a:lstStyle/>
        <a:p>
          <a:endParaRPr lang="ru-RU"/>
        </a:p>
      </dgm:t>
    </dgm:pt>
    <dgm:pt modelId="{F994F2BA-3EE4-4541-A86E-B520D23A9098}" type="sibTrans" cxnId="{BA192F09-E107-44E6-9C4A-4246F81C3BA9}">
      <dgm:prSet/>
      <dgm:spPr/>
      <dgm:t>
        <a:bodyPr/>
        <a:lstStyle/>
        <a:p>
          <a:endParaRPr lang="ru-RU"/>
        </a:p>
      </dgm:t>
    </dgm:pt>
    <dgm:pt modelId="{68F241B2-62BA-43B0-9B02-B5444500016C}">
      <dgm:prSet phldrT="[Текст]"/>
      <dgm:spPr/>
      <dgm:t>
        <a:bodyPr/>
        <a:lstStyle/>
        <a:p>
          <a:r>
            <a:rPr lang="en-US" b="0" dirty="0"/>
            <a:t>SMath Studio</a:t>
          </a:r>
          <a:endParaRPr lang="ru-RU" dirty="0"/>
        </a:p>
      </dgm:t>
    </dgm:pt>
    <dgm:pt modelId="{3DCC6A51-A377-404B-90C3-F83BDEB5E483}" type="parTrans" cxnId="{4CBF48B6-D3AA-4D3C-AB73-6F5A1D209440}">
      <dgm:prSet/>
      <dgm:spPr/>
      <dgm:t>
        <a:bodyPr/>
        <a:lstStyle/>
        <a:p>
          <a:endParaRPr lang="ru-RU"/>
        </a:p>
      </dgm:t>
    </dgm:pt>
    <dgm:pt modelId="{9FE02755-C38F-4089-AB9F-637BCA843E70}" type="sibTrans" cxnId="{4CBF48B6-D3AA-4D3C-AB73-6F5A1D209440}">
      <dgm:prSet/>
      <dgm:spPr/>
      <dgm:t>
        <a:bodyPr/>
        <a:lstStyle/>
        <a:p>
          <a:endParaRPr lang="ru-RU"/>
        </a:p>
      </dgm:t>
    </dgm:pt>
    <dgm:pt modelId="{9CF97CBB-8603-4950-A0AE-31E39EE0C84E}">
      <dgm:prSet phldrT="[Текст]"/>
      <dgm:spPr/>
      <dgm:t>
        <a:bodyPr/>
        <a:lstStyle/>
        <a:p>
          <a:r>
            <a:rPr lang="en-US" dirty="0"/>
            <a:t>Wolfram Alpha</a:t>
          </a:r>
          <a:endParaRPr lang="ru-RU" dirty="0"/>
        </a:p>
      </dgm:t>
    </dgm:pt>
    <dgm:pt modelId="{4CC705EC-4736-41E0-B60D-8DACB0CCE59E}" type="parTrans" cxnId="{8C628937-8A3D-423A-B32C-5F65C0F36683}">
      <dgm:prSet/>
      <dgm:spPr/>
      <dgm:t>
        <a:bodyPr/>
        <a:lstStyle/>
        <a:p>
          <a:endParaRPr lang="ru-RU"/>
        </a:p>
      </dgm:t>
    </dgm:pt>
    <dgm:pt modelId="{BE9C989B-11FC-4C04-82F1-487D946BD577}" type="sibTrans" cxnId="{8C628937-8A3D-423A-B32C-5F65C0F36683}">
      <dgm:prSet/>
      <dgm:spPr/>
      <dgm:t>
        <a:bodyPr/>
        <a:lstStyle/>
        <a:p>
          <a:endParaRPr lang="ru-RU"/>
        </a:p>
      </dgm:t>
    </dgm:pt>
    <dgm:pt modelId="{300B8521-7C31-4AC9-BB1C-30C5B2BB7C13}" type="pres">
      <dgm:prSet presAssocID="{9177AF64-1FE8-4C63-88D3-BC8147BA7E39}" presName="Name0" presStyleCnt="0">
        <dgm:presLayoutVars>
          <dgm:chMax val="7"/>
          <dgm:chPref val="7"/>
          <dgm:dir/>
        </dgm:presLayoutVars>
      </dgm:prSet>
      <dgm:spPr/>
    </dgm:pt>
    <dgm:pt modelId="{338A6511-8E3F-4C5C-987F-609EC7660D73}" type="pres">
      <dgm:prSet presAssocID="{9177AF64-1FE8-4C63-88D3-BC8147BA7E39}" presName="Name1" presStyleCnt="0"/>
      <dgm:spPr/>
    </dgm:pt>
    <dgm:pt modelId="{305E25A6-2359-4402-A2FD-B21B859850D9}" type="pres">
      <dgm:prSet presAssocID="{9177AF64-1FE8-4C63-88D3-BC8147BA7E39}" presName="cycle" presStyleCnt="0"/>
      <dgm:spPr/>
    </dgm:pt>
    <dgm:pt modelId="{EBE99836-17A3-46D9-914D-E5DD23C499D5}" type="pres">
      <dgm:prSet presAssocID="{9177AF64-1FE8-4C63-88D3-BC8147BA7E39}" presName="srcNode" presStyleLbl="node1" presStyleIdx="0" presStyleCnt="6"/>
      <dgm:spPr/>
    </dgm:pt>
    <dgm:pt modelId="{F8739E99-4BAA-4CB3-BC97-2D148C61701D}" type="pres">
      <dgm:prSet presAssocID="{9177AF64-1FE8-4C63-88D3-BC8147BA7E39}" presName="conn" presStyleLbl="parChTrans1D2" presStyleIdx="0" presStyleCnt="1"/>
      <dgm:spPr/>
    </dgm:pt>
    <dgm:pt modelId="{90B64823-307C-4078-AD08-BB256E4D6D07}" type="pres">
      <dgm:prSet presAssocID="{9177AF64-1FE8-4C63-88D3-BC8147BA7E39}" presName="extraNode" presStyleLbl="node1" presStyleIdx="0" presStyleCnt="6"/>
      <dgm:spPr/>
    </dgm:pt>
    <dgm:pt modelId="{3BEE1392-C16C-46AB-AD9D-701144E60C9B}" type="pres">
      <dgm:prSet presAssocID="{9177AF64-1FE8-4C63-88D3-BC8147BA7E39}" presName="dstNode" presStyleLbl="node1" presStyleIdx="0" presStyleCnt="6"/>
      <dgm:spPr/>
    </dgm:pt>
    <dgm:pt modelId="{AEDCD96C-4D7A-409B-AE39-A84C324E6F5B}" type="pres">
      <dgm:prSet presAssocID="{4A2226BD-F43A-4DF4-889E-27113966E4A1}" presName="text_1" presStyleLbl="node1" presStyleIdx="0" presStyleCnt="6">
        <dgm:presLayoutVars>
          <dgm:bulletEnabled val="1"/>
        </dgm:presLayoutVars>
      </dgm:prSet>
      <dgm:spPr/>
    </dgm:pt>
    <dgm:pt modelId="{2AFB36A1-292F-4D89-B0F8-2D6235B01AD2}" type="pres">
      <dgm:prSet presAssocID="{4A2226BD-F43A-4DF4-889E-27113966E4A1}" presName="accent_1" presStyleCnt="0"/>
      <dgm:spPr/>
    </dgm:pt>
    <dgm:pt modelId="{DB814216-4A80-445F-AA61-1AC870D8E092}" type="pres">
      <dgm:prSet presAssocID="{4A2226BD-F43A-4DF4-889E-27113966E4A1}" presName="accentRepeatNode" presStyleLbl="solidFgAcc1" presStyleIdx="0" presStyleCnt="6"/>
      <dgm:spPr/>
    </dgm:pt>
    <dgm:pt modelId="{4C68C4D3-B776-4624-BC5A-B93AC6FD8E0B}" type="pres">
      <dgm:prSet presAssocID="{21D27124-4C7A-4232-B552-B51FFC67DC1F}" presName="text_2" presStyleLbl="node1" presStyleIdx="1" presStyleCnt="6">
        <dgm:presLayoutVars>
          <dgm:bulletEnabled val="1"/>
        </dgm:presLayoutVars>
      </dgm:prSet>
      <dgm:spPr/>
    </dgm:pt>
    <dgm:pt modelId="{51CC4718-AC05-4466-9A6B-04649685079A}" type="pres">
      <dgm:prSet presAssocID="{21D27124-4C7A-4232-B552-B51FFC67DC1F}" presName="accent_2" presStyleCnt="0"/>
      <dgm:spPr/>
    </dgm:pt>
    <dgm:pt modelId="{0807F3C6-3690-48B8-9F91-35EE882B66DD}" type="pres">
      <dgm:prSet presAssocID="{21D27124-4C7A-4232-B552-B51FFC67DC1F}" presName="accentRepeatNode" presStyleLbl="solidFgAcc1" presStyleIdx="1" presStyleCnt="6" custLinFactNeighborX="3790"/>
      <dgm:spPr/>
    </dgm:pt>
    <dgm:pt modelId="{4BBCE2B1-D908-472C-9145-EE40FC20408E}" type="pres">
      <dgm:prSet presAssocID="{F3483A3F-F309-4C62-98E9-B77C375AE305}" presName="text_3" presStyleLbl="node1" presStyleIdx="2" presStyleCnt="6">
        <dgm:presLayoutVars>
          <dgm:bulletEnabled val="1"/>
        </dgm:presLayoutVars>
      </dgm:prSet>
      <dgm:spPr/>
    </dgm:pt>
    <dgm:pt modelId="{92925E42-F118-4D4F-97D1-21D84B249EDB}" type="pres">
      <dgm:prSet presAssocID="{F3483A3F-F309-4C62-98E9-B77C375AE305}" presName="accent_3" presStyleCnt="0"/>
      <dgm:spPr/>
    </dgm:pt>
    <dgm:pt modelId="{D2CF24D3-42D8-4D0E-9D69-62539630925F}" type="pres">
      <dgm:prSet presAssocID="{F3483A3F-F309-4C62-98E9-B77C375AE305}" presName="accentRepeatNode" presStyleLbl="solidFgAcc1" presStyleIdx="2" presStyleCnt="6"/>
      <dgm:spPr/>
    </dgm:pt>
    <dgm:pt modelId="{FCB6C8E0-AF0E-428A-A769-598F21391566}" type="pres">
      <dgm:prSet presAssocID="{68F241B2-62BA-43B0-9B02-B5444500016C}" presName="text_4" presStyleLbl="node1" presStyleIdx="3" presStyleCnt="6">
        <dgm:presLayoutVars>
          <dgm:bulletEnabled val="1"/>
        </dgm:presLayoutVars>
      </dgm:prSet>
      <dgm:spPr/>
    </dgm:pt>
    <dgm:pt modelId="{F8EC54BE-7E53-44A0-A54E-019A0B254869}" type="pres">
      <dgm:prSet presAssocID="{68F241B2-62BA-43B0-9B02-B5444500016C}" presName="accent_4" presStyleCnt="0"/>
      <dgm:spPr/>
    </dgm:pt>
    <dgm:pt modelId="{096526A1-1372-484B-A03C-171AFDEB7FAE}" type="pres">
      <dgm:prSet presAssocID="{68F241B2-62BA-43B0-9B02-B5444500016C}" presName="accentRepeatNode" presStyleLbl="solidFgAcc1" presStyleIdx="3" presStyleCnt="6"/>
      <dgm:spPr/>
    </dgm:pt>
    <dgm:pt modelId="{3EACF495-C7F3-45DF-91F3-8AEC6795E4DB}" type="pres">
      <dgm:prSet presAssocID="{A509404B-C20F-4ECE-B3A0-3F25B0D7F7BC}" presName="text_5" presStyleLbl="node1" presStyleIdx="4" presStyleCnt="6">
        <dgm:presLayoutVars>
          <dgm:bulletEnabled val="1"/>
        </dgm:presLayoutVars>
      </dgm:prSet>
      <dgm:spPr/>
    </dgm:pt>
    <dgm:pt modelId="{3387213D-4E27-4770-9B4D-DFDE1EB708BE}" type="pres">
      <dgm:prSet presAssocID="{A509404B-C20F-4ECE-B3A0-3F25B0D7F7BC}" presName="accent_5" presStyleCnt="0"/>
      <dgm:spPr/>
    </dgm:pt>
    <dgm:pt modelId="{4738C6CD-AB0F-4476-A829-3D97D96A0586}" type="pres">
      <dgm:prSet presAssocID="{A509404B-C20F-4ECE-B3A0-3F25B0D7F7BC}" presName="accentRepeatNode" presStyleLbl="solidFgAcc1" presStyleIdx="4" presStyleCnt="6"/>
      <dgm:spPr/>
    </dgm:pt>
    <dgm:pt modelId="{AA8D14BF-3ADA-476F-B628-6D05E1E33475}" type="pres">
      <dgm:prSet presAssocID="{9CF97CBB-8603-4950-A0AE-31E39EE0C84E}" presName="text_6" presStyleLbl="node1" presStyleIdx="5" presStyleCnt="6">
        <dgm:presLayoutVars>
          <dgm:bulletEnabled val="1"/>
        </dgm:presLayoutVars>
      </dgm:prSet>
      <dgm:spPr/>
    </dgm:pt>
    <dgm:pt modelId="{5EC66460-BAA7-4D37-B2CE-F58AEE1205E8}" type="pres">
      <dgm:prSet presAssocID="{9CF97CBB-8603-4950-A0AE-31E39EE0C84E}" presName="accent_6" presStyleCnt="0"/>
      <dgm:spPr/>
    </dgm:pt>
    <dgm:pt modelId="{3372B032-153C-42BA-88EE-4A21AF735DDE}" type="pres">
      <dgm:prSet presAssocID="{9CF97CBB-8603-4950-A0AE-31E39EE0C84E}" presName="accentRepeatNode" presStyleLbl="solidFgAcc1" presStyleIdx="5" presStyleCnt="6"/>
      <dgm:spPr/>
    </dgm:pt>
  </dgm:ptLst>
  <dgm:cxnLst>
    <dgm:cxn modelId="{01F94505-32CB-4CAE-92F0-9CCADAC04720}" type="presOf" srcId="{A509404B-C20F-4ECE-B3A0-3F25B0D7F7BC}" destId="{3EACF495-C7F3-45DF-91F3-8AEC6795E4DB}" srcOrd="0" destOrd="0" presId="urn:microsoft.com/office/officeart/2008/layout/VerticalCurvedList"/>
    <dgm:cxn modelId="{BA192F09-E107-44E6-9C4A-4246F81C3BA9}" srcId="{9177AF64-1FE8-4C63-88D3-BC8147BA7E39}" destId="{A509404B-C20F-4ECE-B3A0-3F25B0D7F7BC}" srcOrd="4" destOrd="0" parTransId="{507A334C-BC44-45A5-9AC6-005A2CD3AEB2}" sibTransId="{F994F2BA-3EE4-4541-A86E-B520D23A9098}"/>
    <dgm:cxn modelId="{6BECEE1A-4E9D-4677-A096-22B26F6C3F50}" srcId="{9177AF64-1FE8-4C63-88D3-BC8147BA7E39}" destId="{F3483A3F-F309-4C62-98E9-B77C375AE305}" srcOrd="2" destOrd="0" parTransId="{B419F48B-2569-462E-B77B-49575F18AD62}" sibTransId="{07C31B5B-2096-4961-BE74-EBFCEE737521}"/>
    <dgm:cxn modelId="{9C8BFA2D-BDFC-4352-8154-5718DA85C41F}" srcId="{9177AF64-1FE8-4C63-88D3-BC8147BA7E39}" destId="{21D27124-4C7A-4232-B552-B51FFC67DC1F}" srcOrd="1" destOrd="0" parTransId="{D185F4D2-0B70-4FBC-88D7-5BE1072D92FB}" sibTransId="{CCA42B77-A679-4046-9C2F-24ECCDBB0597}"/>
    <dgm:cxn modelId="{8C628937-8A3D-423A-B32C-5F65C0F36683}" srcId="{9177AF64-1FE8-4C63-88D3-BC8147BA7E39}" destId="{9CF97CBB-8603-4950-A0AE-31E39EE0C84E}" srcOrd="5" destOrd="0" parTransId="{4CC705EC-4736-41E0-B60D-8DACB0CCE59E}" sibTransId="{BE9C989B-11FC-4C04-82F1-487D946BD577}"/>
    <dgm:cxn modelId="{A2EE173B-D373-483B-8C62-A0DA378E8998}" srcId="{9177AF64-1FE8-4C63-88D3-BC8147BA7E39}" destId="{4A2226BD-F43A-4DF4-889E-27113966E4A1}" srcOrd="0" destOrd="0" parTransId="{9D398112-9D21-47CE-A24C-BFE19343CE44}" sibTransId="{4614EF65-DAAA-4800-A97A-74ACDBC5875E}"/>
    <dgm:cxn modelId="{E3C04D49-B855-46ED-96A4-781B770CE2DE}" type="presOf" srcId="{F3483A3F-F309-4C62-98E9-B77C375AE305}" destId="{4BBCE2B1-D908-472C-9145-EE40FC20408E}" srcOrd="0" destOrd="0" presId="urn:microsoft.com/office/officeart/2008/layout/VerticalCurvedList"/>
    <dgm:cxn modelId="{0567DD74-82C3-4CBD-8037-5B1F32E29EFF}" type="presOf" srcId="{4614EF65-DAAA-4800-A97A-74ACDBC5875E}" destId="{F8739E99-4BAA-4CB3-BC97-2D148C61701D}" srcOrd="0" destOrd="0" presId="urn:microsoft.com/office/officeart/2008/layout/VerticalCurvedList"/>
    <dgm:cxn modelId="{7951A5A7-BA8E-480B-BF21-9D96A0B4E0AD}" type="presOf" srcId="{4A2226BD-F43A-4DF4-889E-27113966E4A1}" destId="{AEDCD96C-4D7A-409B-AE39-A84C324E6F5B}" srcOrd="0" destOrd="0" presId="urn:microsoft.com/office/officeart/2008/layout/VerticalCurvedList"/>
    <dgm:cxn modelId="{4CBF48B6-D3AA-4D3C-AB73-6F5A1D209440}" srcId="{9177AF64-1FE8-4C63-88D3-BC8147BA7E39}" destId="{68F241B2-62BA-43B0-9B02-B5444500016C}" srcOrd="3" destOrd="0" parTransId="{3DCC6A51-A377-404B-90C3-F83BDEB5E483}" sibTransId="{9FE02755-C38F-4089-AB9F-637BCA843E70}"/>
    <dgm:cxn modelId="{0355B0B9-83EA-4D25-B303-AB740E5F2798}" type="presOf" srcId="{9CF97CBB-8603-4950-A0AE-31E39EE0C84E}" destId="{AA8D14BF-3ADA-476F-B628-6D05E1E33475}" srcOrd="0" destOrd="0" presId="urn:microsoft.com/office/officeart/2008/layout/VerticalCurvedList"/>
    <dgm:cxn modelId="{304CB5BA-002D-4B12-9618-B06D0FADB713}" type="presOf" srcId="{68F241B2-62BA-43B0-9B02-B5444500016C}" destId="{FCB6C8E0-AF0E-428A-A769-598F21391566}" srcOrd="0" destOrd="0" presId="urn:microsoft.com/office/officeart/2008/layout/VerticalCurvedList"/>
    <dgm:cxn modelId="{EEC921C0-1C7D-41F4-A97A-0F03F694B3A1}" type="presOf" srcId="{9177AF64-1FE8-4C63-88D3-BC8147BA7E39}" destId="{300B8521-7C31-4AC9-BB1C-30C5B2BB7C13}" srcOrd="0" destOrd="0" presId="urn:microsoft.com/office/officeart/2008/layout/VerticalCurvedList"/>
    <dgm:cxn modelId="{2B2B99DA-77BD-4CB6-A6EA-FA6AED0D3129}" type="presOf" srcId="{21D27124-4C7A-4232-B552-B51FFC67DC1F}" destId="{4C68C4D3-B776-4624-BC5A-B93AC6FD8E0B}" srcOrd="0" destOrd="0" presId="urn:microsoft.com/office/officeart/2008/layout/VerticalCurvedList"/>
    <dgm:cxn modelId="{F34D2CE7-A5EF-43A6-8D58-0006504AC58F}" type="presParOf" srcId="{300B8521-7C31-4AC9-BB1C-30C5B2BB7C13}" destId="{338A6511-8E3F-4C5C-987F-609EC7660D73}" srcOrd="0" destOrd="0" presId="urn:microsoft.com/office/officeart/2008/layout/VerticalCurvedList"/>
    <dgm:cxn modelId="{1F096D03-0ECF-4267-B42D-8E6266C8B9BE}" type="presParOf" srcId="{338A6511-8E3F-4C5C-987F-609EC7660D73}" destId="{305E25A6-2359-4402-A2FD-B21B859850D9}" srcOrd="0" destOrd="0" presId="urn:microsoft.com/office/officeart/2008/layout/VerticalCurvedList"/>
    <dgm:cxn modelId="{3A2A6EC4-41ED-495E-B42D-72B3C8FFA5B4}" type="presParOf" srcId="{305E25A6-2359-4402-A2FD-B21B859850D9}" destId="{EBE99836-17A3-46D9-914D-E5DD23C499D5}" srcOrd="0" destOrd="0" presId="urn:microsoft.com/office/officeart/2008/layout/VerticalCurvedList"/>
    <dgm:cxn modelId="{496634A2-C6D7-4418-939F-42934F1CA375}" type="presParOf" srcId="{305E25A6-2359-4402-A2FD-B21B859850D9}" destId="{F8739E99-4BAA-4CB3-BC97-2D148C61701D}" srcOrd="1" destOrd="0" presId="urn:microsoft.com/office/officeart/2008/layout/VerticalCurvedList"/>
    <dgm:cxn modelId="{CB9BBB7F-9A44-4AD2-B6F8-8E14B6AD014F}" type="presParOf" srcId="{305E25A6-2359-4402-A2FD-B21B859850D9}" destId="{90B64823-307C-4078-AD08-BB256E4D6D07}" srcOrd="2" destOrd="0" presId="urn:microsoft.com/office/officeart/2008/layout/VerticalCurvedList"/>
    <dgm:cxn modelId="{65011641-01B0-4C4F-9040-82EEBFE91718}" type="presParOf" srcId="{305E25A6-2359-4402-A2FD-B21B859850D9}" destId="{3BEE1392-C16C-46AB-AD9D-701144E60C9B}" srcOrd="3" destOrd="0" presId="urn:microsoft.com/office/officeart/2008/layout/VerticalCurvedList"/>
    <dgm:cxn modelId="{3401A791-5F7C-4EBC-B0E3-DE442D04B27E}" type="presParOf" srcId="{338A6511-8E3F-4C5C-987F-609EC7660D73}" destId="{AEDCD96C-4D7A-409B-AE39-A84C324E6F5B}" srcOrd="1" destOrd="0" presId="urn:microsoft.com/office/officeart/2008/layout/VerticalCurvedList"/>
    <dgm:cxn modelId="{A1BC501B-F3C5-481A-8C2B-C0D5FA4FB02D}" type="presParOf" srcId="{338A6511-8E3F-4C5C-987F-609EC7660D73}" destId="{2AFB36A1-292F-4D89-B0F8-2D6235B01AD2}" srcOrd="2" destOrd="0" presId="urn:microsoft.com/office/officeart/2008/layout/VerticalCurvedList"/>
    <dgm:cxn modelId="{F1F817AA-635F-407E-889C-F3591D37EC02}" type="presParOf" srcId="{2AFB36A1-292F-4D89-B0F8-2D6235B01AD2}" destId="{DB814216-4A80-445F-AA61-1AC870D8E092}" srcOrd="0" destOrd="0" presId="urn:microsoft.com/office/officeart/2008/layout/VerticalCurvedList"/>
    <dgm:cxn modelId="{DA2BB059-A935-4E1A-B69D-D41AB1D522CB}" type="presParOf" srcId="{338A6511-8E3F-4C5C-987F-609EC7660D73}" destId="{4C68C4D3-B776-4624-BC5A-B93AC6FD8E0B}" srcOrd="3" destOrd="0" presId="urn:microsoft.com/office/officeart/2008/layout/VerticalCurvedList"/>
    <dgm:cxn modelId="{060390A6-5FA8-40F1-8C75-A9ABA7FA15F9}" type="presParOf" srcId="{338A6511-8E3F-4C5C-987F-609EC7660D73}" destId="{51CC4718-AC05-4466-9A6B-04649685079A}" srcOrd="4" destOrd="0" presId="urn:microsoft.com/office/officeart/2008/layout/VerticalCurvedList"/>
    <dgm:cxn modelId="{59677421-8B39-4E25-AF58-A4C42AF8C702}" type="presParOf" srcId="{51CC4718-AC05-4466-9A6B-04649685079A}" destId="{0807F3C6-3690-48B8-9F91-35EE882B66DD}" srcOrd="0" destOrd="0" presId="urn:microsoft.com/office/officeart/2008/layout/VerticalCurvedList"/>
    <dgm:cxn modelId="{D9D2C041-BAA5-4769-BA04-99E1F808A3AC}" type="presParOf" srcId="{338A6511-8E3F-4C5C-987F-609EC7660D73}" destId="{4BBCE2B1-D908-472C-9145-EE40FC20408E}" srcOrd="5" destOrd="0" presId="urn:microsoft.com/office/officeart/2008/layout/VerticalCurvedList"/>
    <dgm:cxn modelId="{F4E5980E-F82D-4F73-9429-45125F56E4FB}" type="presParOf" srcId="{338A6511-8E3F-4C5C-987F-609EC7660D73}" destId="{92925E42-F118-4D4F-97D1-21D84B249EDB}" srcOrd="6" destOrd="0" presId="urn:microsoft.com/office/officeart/2008/layout/VerticalCurvedList"/>
    <dgm:cxn modelId="{F30F7C9A-FEC3-42B5-8802-0D89258BAA4B}" type="presParOf" srcId="{92925E42-F118-4D4F-97D1-21D84B249EDB}" destId="{D2CF24D3-42D8-4D0E-9D69-62539630925F}" srcOrd="0" destOrd="0" presId="urn:microsoft.com/office/officeart/2008/layout/VerticalCurvedList"/>
    <dgm:cxn modelId="{12E08A6E-36E7-4975-880C-0D7C564B32AE}" type="presParOf" srcId="{338A6511-8E3F-4C5C-987F-609EC7660D73}" destId="{FCB6C8E0-AF0E-428A-A769-598F21391566}" srcOrd="7" destOrd="0" presId="urn:microsoft.com/office/officeart/2008/layout/VerticalCurvedList"/>
    <dgm:cxn modelId="{8FD917E2-665B-4A05-ADE8-E43CB8C42C1F}" type="presParOf" srcId="{338A6511-8E3F-4C5C-987F-609EC7660D73}" destId="{F8EC54BE-7E53-44A0-A54E-019A0B254869}" srcOrd="8" destOrd="0" presId="urn:microsoft.com/office/officeart/2008/layout/VerticalCurvedList"/>
    <dgm:cxn modelId="{49C2E54F-7BCA-4566-9C26-67667275506B}" type="presParOf" srcId="{F8EC54BE-7E53-44A0-A54E-019A0B254869}" destId="{096526A1-1372-484B-A03C-171AFDEB7FAE}" srcOrd="0" destOrd="0" presId="urn:microsoft.com/office/officeart/2008/layout/VerticalCurvedList"/>
    <dgm:cxn modelId="{1E0A31FC-91F7-4BAB-83CF-CB628F1A8C55}" type="presParOf" srcId="{338A6511-8E3F-4C5C-987F-609EC7660D73}" destId="{3EACF495-C7F3-45DF-91F3-8AEC6795E4DB}" srcOrd="9" destOrd="0" presId="urn:microsoft.com/office/officeart/2008/layout/VerticalCurvedList"/>
    <dgm:cxn modelId="{A3B6505A-7B2B-4594-8510-DBB0BCB67A6B}" type="presParOf" srcId="{338A6511-8E3F-4C5C-987F-609EC7660D73}" destId="{3387213D-4E27-4770-9B4D-DFDE1EB708BE}" srcOrd="10" destOrd="0" presId="urn:microsoft.com/office/officeart/2008/layout/VerticalCurvedList"/>
    <dgm:cxn modelId="{A1809A4C-4CAD-46B4-B0C6-7D8AC249112A}" type="presParOf" srcId="{3387213D-4E27-4770-9B4D-DFDE1EB708BE}" destId="{4738C6CD-AB0F-4476-A829-3D97D96A0586}" srcOrd="0" destOrd="0" presId="urn:microsoft.com/office/officeart/2008/layout/VerticalCurvedList"/>
    <dgm:cxn modelId="{69B197CB-B804-46F5-94FD-AAD0F466116E}" type="presParOf" srcId="{338A6511-8E3F-4C5C-987F-609EC7660D73}" destId="{AA8D14BF-3ADA-476F-B628-6D05E1E33475}" srcOrd="11" destOrd="0" presId="urn:microsoft.com/office/officeart/2008/layout/VerticalCurvedList"/>
    <dgm:cxn modelId="{D9240867-4506-41D3-B2DA-385AE87537D4}" type="presParOf" srcId="{338A6511-8E3F-4C5C-987F-609EC7660D73}" destId="{5EC66460-BAA7-4D37-B2CE-F58AEE1205E8}" srcOrd="12" destOrd="0" presId="urn:microsoft.com/office/officeart/2008/layout/VerticalCurvedList"/>
    <dgm:cxn modelId="{8D568C1B-C2E6-463A-AEE8-5C411DD5D34A}" type="presParOf" srcId="{5EC66460-BAA7-4D37-B2CE-F58AEE1205E8}" destId="{3372B032-153C-42BA-88EE-4A21AF735DD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7C67FFD-7DE6-46A9-8E27-F3F2CBF1EC7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9AA7248A-61F0-4FA1-A6CD-83195A1C08B8}">
      <dgm:prSet phldrT="[Текст]" custT="1"/>
      <dgm:spPr/>
      <dgm:t>
        <a:bodyPr/>
        <a:lstStyle/>
        <a:p>
          <a:r>
            <a:rPr lang="ru-RU" sz="2200" dirty="0"/>
            <a:t>Нет гарантий решения жёстких задач</a:t>
          </a:r>
        </a:p>
      </dgm:t>
    </dgm:pt>
    <dgm:pt modelId="{96E96849-3BF3-42B4-8121-AD9B1FCC903C}" type="parTrans" cxnId="{B16EDAC5-DF61-469F-AB24-986F4941B15D}">
      <dgm:prSet/>
      <dgm:spPr/>
      <dgm:t>
        <a:bodyPr/>
        <a:lstStyle/>
        <a:p>
          <a:endParaRPr lang="ru-RU"/>
        </a:p>
      </dgm:t>
    </dgm:pt>
    <dgm:pt modelId="{A1735F9D-158A-4433-B252-313A4992C7E9}" type="sibTrans" cxnId="{B16EDAC5-DF61-469F-AB24-986F4941B15D}">
      <dgm:prSet/>
      <dgm:spPr/>
      <dgm:t>
        <a:bodyPr/>
        <a:lstStyle/>
        <a:p>
          <a:endParaRPr lang="ru-RU"/>
        </a:p>
      </dgm:t>
    </dgm:pt>
    <dgm:pt modelId="{4FBC78F5-E578-481C-A381-24AF3F1ECC61}">
      <dgm:prSet phldrT="[Текст]" custT="1"/>
      <dgm:spPr/>
      <dgm:t>
        <a:bodyPr/>
        <a:lstStyle/>
        <a:p>
          <a:r>
            <a:rPr lang="ru-RU" sz="2200" dirty="0"/>
            <a:t>Принцип </a:t>
          </a:r>
          <a:r>
            <a:rPr lang="en-US" sz="2200" dirty="0"/>
            <a:t>“</a:t>
          </a:r>
          <a:r>
            <a:rPr lang="ru-RU" sz="2200" dirty="0"/>
            <a:t>Чёрного ящика</a:t>
          </a:r>
          <a:r>
            <a:rPr lang="en-US" sz="2200" dirty="0"/>
            <a:t>”</a:t>
          </a:r>
          <a:endParaRPr lang="ru-RU" sz="2200" dirty="0"/>
        </a:p>
      </dgm:t>
    </dgm:pt>
    <dgm:pt modelId="{B8F54372-1596-4F47-84CF-3DF239199E5E}" type="parTrans" cxnId="{CEB8DE4F-CEFA-47FE-B498-6AD1E261C084}">
      <dgm:prSet/>
      <dgm:spPr/>
      <dgm:t>
        <a:bodyPr/>
        <a:lstStyle/>
        <a:p>
          <a:endParaRPr lang="ru-RU"/>
        </a:p>
      </dgm:t>
    </dgm:pt>
    <dgm:pt modelId="{D0F91FE0-6550-4AF8-91F2-8ACD6B28723B}" type="sibTrans" cxnId="{CEB8DE4F-CEFA-47FE-B498-6AD1E261C084}">
      <dgm:prSet/>
      <dgm:spPr/>
      <dgm:t>
        <a:bodyPr/>
        <a:lstStyle/>
        <a:p>
          <a:endParaRPr lang="ru-RU"/>
        </a:p>
      </dgm:t>
    </dgm:pt>
    <dgm:pt modelId="{22371B50-5EC3-4D13-99CF-CE48A9409D89}">
      <dgm:prSet phldrT="[Текст]" custT="1"/>
      <dgm:spPr/>
      <dgm:t>
        <a:bodyPr/>
        <a:lstStyle/>
        <a:p>
          <a:r>
            <a:rPr lang="ru-RU" sz="2200" dirty="0"/>
            <a:t>Цена лицензионного продукта</a:t>
          </a:r>
        </a:p>
      </dgm:t>
    </dgm:pt>
    <dgm:pt modelId="{7D89D42E-2C25-45EC-BD44-2F6C15717521}" type="parTrans" cxnId="{5AF66443-3EC0-46BB-8DA9-5646476322F7}">
      <dgm:prSet/>
      <dgm:spPr/>
      <dgm:t>
        <a:bodyPr/>
        <a:lstStyle/>
        <a:p>
          <a:endParaRPr lang="ru-RU"/>
        </a:p>
      </dgm:t>
    </dgm:pt>
    <dgm:pt modelId="{EE8FAC08-D916-45B7-A03B-3CE466C39776}" type="sibTrans" cxnId="{5AF66443-3EC0-46BB-8DA9-5646476322F7}">
      <dgm:prSet/>
      <dgm:spPr/>
      <dgm:t>
        <a:bodyPr/>
        <a:lstStyle/>
        <a:p>
          <a:endParaRPr lang="ru-RU"/>
        </a:p>
      </dgm:t>
    </dgm:pt>
    <dgm:pt modelId="{E9016F0A-0AAE-46CE-BF0A-D06BB1D6855B}">
      <dgm:prSet phldrT="[Текст]" custT="1"/>
      <dgm:spPr/>
      <dgm:t>
        <a:bodyPr/>
        <a:lstStyle/>
        <a:p>
          <a:r>
            <a:rPr lang="ru-RU" sz="2200" dirty="0"/>
            <a:t>Программный суверенитет</a:t>
          </a:r>
        </a:p>
      </dgm:t>
    </dgm:pt>
    <dgm:pt modelId="{70F6B10A-1C8A-4CED-B7E4-456D5AF9592B}" type="parTrans" cxnId="{4CBB9538-6BCF-4827-94B0-9BEA528413B8}">
      <dgm:prSet/>
      <dgm:spPr/>
      <dgm:t>
        <a:bodyPr/>
        <a:lstStyle/>
        <a:p>
          <a:endParaRPr lang="ru-RU"/>
        </a:p>
      </dgm:t>
    </dgm:pt>
    <dgm:pt modelId="{72D39EA7-C951-4702-9F9D-825F72B2E920}" type="sibTrans" cxnId="{4CBB9538-6BCF-4827-94B0-9BEA528413B8}">
      <dgm:prSet/>
      <dgm:spPr/>
      <dgm:t>
        <a:bodyPr/>
        <a:lstStyle/>
        <a:p>
          <a:endParaRPr lang="ru-RU"/>
        </a:p>
      </dgm:t>
    </dgm:pt>
    <dgm:pt modelId="{3BD6EB3F-DD57-492E-9D3B-7D7111A24DA6}">
      <dgm:prSet phldrT="[Текст]" custT="1"/>
      <dgm:spPr/>
      <dgm:t>
        <a:bodyPr/>
        <a:lstStyle/>
        <a:p>
          <a:r>
            <a:rPr lang="ru-RU" sz="2200" dirty="0"/>
            <a:t>Перегруженность функционалом</a:t>
          </a:r>
        </a:p>
      </dgm:t>
    </dgm:pt>
    <dgm:pt modelId="{5D5F3642-8862-419D-80A5-8625AA6310E5}" type="parTrans" cxnId="{AC676DFE-F899-4399-86EC-F3FA64C46144}">
      <dgm:prSet/>
      <dgm:spPr/>
      <dgm:t>
        <a:bodyPr/>
        <a:lstStyle/>
        <a:p>
          <a:endParaRPr lang="ru-RU"/>
        </a:p>
      </dgm:t>
    </dgm:pt>
    <dgm:pt modelId="{532CA2CA-FBB3-41B2-977C-CD5EE1E516D6}" type="sibTrans" cxnId="{AC676DFE-F899-4399-86EC-F3FA64C46144}">
      <dgm:prSet/>
      <dgm:spPr/>
      <dgm:t>
        <a:bodyPr/>
        <a:lstStyle/>
        <a:p>
          <a:endParaRPr lang="ru-RU"/>
        </a:p>
      </dgm:t>
    </dgm:pt>
    <dgm:pt modelId="{FCFCFED7-A17D-4185-93B3-74A217928037}" type="pres">
      <dgm:prSet presAssocID="{97C67FFD-7DE6-46A9-8E27-F3F2CBF1EC77}" presName="linear" presStyleCnt="0">
        <dgm:presLayoutVars>
          <dgm:dir/>
          <dgm:animLvl val="lvl"/>
          <dgm:resizeHandles val="exact"/>
        </dgm:presLayoutVars>
      </dgm:prSet>
      <dgm:spPr/>
    </dgm:pt>
    <dgm:pt modelId="{A5EFB8E9-6DB0-4222-8D63-6C53AAFBDFF6}" type="pres">
      <dgm:prSet presAssocID="{3BD6EB3F-DD57-492E-9D3B-7D7111A24DA6}" presName="parentLin" presStyleCnt="0"/>
      <dgm:spPr/>
    </dgm:pt>
    <dgm:pt modelId="{55DBCAAC-D98A-49BB-9C4F-DE86301E1470}" type="pres">
      <dgm:prSet presAssocID="{3BD6EB3F-DD57-492E-9D3B-7D7111A24DA6}" presName="parentLeftMargin" presStyleLbl="node1" presStyleIdx="0" presStyleCnt="5"/>
      <dgm:spPr/>
    </dgm:pt>
    <dgm:pt modelId="{BCB05A05-477C-4F57-8FE2-0DEC862CADF0}" type="pres">
      <dgm:prSet presAssocID="{3BD6EB3F-DD57-492E-9D3B-7D7111A24DA6}" presName="parentText" presStyleLbl="node1" presStyleIdx="0" presStyleCnt="5" custScaleX="142857">
        <dgm:presLayoutVars>
          <dgm:chMax val="0"/>
          <dgm:bulletEnabled val="1"/>
        </dgm:presLayoutVars>
      </dgm:prSet>
      <dgm:spPr/>
    </dgm:pt>
    <dgm:pt modelId="{58284AE5-2FA0-4690-BF91-09CB21C4FC60}" type="pres">
      <dgm:prSet presAssocID="{3BD6EB3F-DD57-492E-9D3B-7D7111A24DA6}" presName="negativeSpace" presStyleCnt="0"/>
      <dgm:spPr/>
    </dgm:pt>
    <dgm:pt modelId="{30594D75-D724-44BB-886D-172E6ED5B007}" type="pres">
      <dgm:prSet presAssocID="{3BD6EB3F-DD57-492E-9D3B-7D7111A24DA6}" presName="childText" presStyleLbl="conFgAcc1" presStyleIdx="0" presStyleCnt="5">
        <dgm:presLayoutVars>
          <dgm:bulletEnabled val="1"/>
        </dgm:presLayoutVars>
      </dgm:prSet>
      <dgm:spPr/>
    </dgm:pt>
    <dgm:pt modelId="{05A852EA-A486-4E12-857C-F37FAE7320EA}" type="pres">
      <dgm:prSet presAssocID="{532CA2CA-FBB3-41B2-977C-CD5EE1E516D6}" presName="spaceBetweenRectangles" presStyleCnt="0"/>
      <dgm:spPr/>
    </dgm:pt>
    <dgm:pt modelId="{4BEEF8C4-E6DF-4F6A-A879-7581B65BE7FC}" type="pres">
      <dgm:prSet presAssocID="{9AA7248A-61F0-4FA1-A6CD-83195A1C08B8}" presName="parentLin" presStyleCnt="0"/>
      <dgm:spPr/>
    </dgm:pt>
    <dgm:pt modelId="{1BFBB7DD-D09E-4EA3-A87C-E43B7D99E3AD}" type="pres">
      <dgm:prSet presAssocID="{9AA7248A-61F0-4FA1-A6CD-83195A1C08B8}" presName="parentLeftMargin" presStyleLbl="node1" presStyleIdx="0" presStyleCnt="5"/>
      <dgm:spPr/>
    </dgm:pt>
    <dgm:pt modelId="{E086850D-C0A9-4F48-A474-141D3563FA8E}" type="pres">
      <dgm:prSet presAssocID="{9AA7248A-61F0-4FA1-A6CD-83195A1C08B8}" presName="parentText" presStyleLbl="node1" presStyleIdx="1" presStyleCnt="5" custScaleX="142857">
        <dgm:presLayoutVars>
          <dgm:chMax val="0"/>
          <dgm:bulletEnabled val="1"/>
        </dgm:presLayoutVars>
      </dgm:prSet>
      <dgm:spPr/>
    </dgm:pt>
    <dgm:pt modelId="{94D59B63-739D-4529-9CB3-8B27512653B5}" type="pres">
      <dgm:prSet presAssocID="{9AA7248A-61F0-4FA1-A6CD-83195A1C08B8}" presName="negativeSpace" presStyleCnt="0"/>
      <dgm:spPr/>
    </dgm:pt>
    <dgm:pt modelId="{B66CAE53-F7F4-4FF1-9F67-4B029B8B6907}" type="pres">
      <dgm:prSet presAssocID="{9AA7248A-61F0-4FA1-A6CD-83195A1C08B8}" presName="childText" presStyleLbl="conFgAcc1" presStyleIdx="1" presStyleCnt="5">
        <dgm:presLayoutVars>
          <dgm:bulletEnabled val="1"/>
        </dgm:presLayoutVars>
      </dgm:prSet>
      <dgm:spPr/>
    </dgm:pt>
    <dgm:pt modelId="{F9151699-F3F3-480C-9B48-4AD5585D8EC3}" type="pres">
      <dgm:prSet presAssocID="{A1735F9D-158A-4433-B252-313A4992C7E9}" presName="spaceBetweenRectangles" presStyleCnt="0"/>
      <dgm:spPr/>
    </dgm:pt>
    <dgm:pt modelId="{48308A24-2A44-4A64-86CA-6C3C5FACA642}" type="pres">
      <dgm:prSet presAssocID="{4FBC78F5-E578-481C-A381-24AF3F1ECC61}" presName="parentLin" presStyleCnt="0"/>
      <dgm:spPr/>
    </dgm:pt>
    <dgm:pt modelId="{04889F79-6081-41AB-AB84-87C9A0F119D4}" type="pres">
      <dgm:prSet presAssocID="{4FBC78F5-E578-481C-A381-24AF3F1ECC61}" presName="parentLeftMargin" presStyleLbl="node1" presStyleIdx="1" presStyleCnt="5"/>
      <dgm:spPr/>
    </dgm:pt>
    <dgm:pt modelId="{E3E8637D-5735-49E3-A9EE-EFC75BE52905}" type="pres">
      <dgm:prSet presAssocID="{4FBC78F5-E578-481C-A381-24AF3F1ECC61}" presName="parentText" presStyleLbl="node1" presStyleIdx="2" presStyleCnt="5" custScaleX="142857">
        <dgm:presLayoutVars>
          <dgm:chMax val="0"/>
          <dgm:bulletEnabled val="1"/>
        </dgm:presLayoutVars>
      </dgm:prSet>
      <dgm:spPr/>
    </dgm:pt>
    <dgm:pt modelId="{7A3A4192-C10C-4F16-BE66-5F75F0663608}" type="pres">
      <dgm:prSet presAssocID="{4FBC78F5-E578-481C-A381-24AF3F1ECC61}" presName="negativeSpace" presStyleCnt="0"/>
      <dgm:spPr/>
    </dgm:pt>
    <dgm:pt modelId="{B8B128A6-B770-47B2-9DB5-EF239E5E00D8}" type="pres">
      <dgm:prSet presAssocID="{4FBC78F5-E578-481C-A381-24AF3F1ECC61}" presName="childText" presStyleLbl="conFgAcc1" presStyleIdx="2" presStyleCnt="5">
        <dgm:presLayoutVars>
          <dgm:bulletEnabled val="1"/>
        </dgm:presLayoutVars>
      </dgm:prSet>
      <dgm:spPr/>
    </dgm:pt>
    <dgm:pt modelId="{77F97F9D-BE01-43F0-9EDE-E299A06C6B7B}" type="pres">
      <dgm:prSet presAssocID="{D0F91FE0-6550-4AF8-91F2-8ACD6B28723B}" presName="spaceBetweenRectangles" presStyleCnt="0"/>
      <dgm:spPr/>
    </dgm:pt>
    <dgm:pt modelId="{3B8941C5-99BB-4A3C-8BAB-6F655A9E078E}" type="pres">
      <dgm:prSet presAssocID="{22371B50-5EC3-4D13-99CF-CE48A9409D89}" presName="parentLin" presStyleCnt="0"/>
      <dgm:spPr/>
    </dgm:pt>
    <dgm:pt modelId="{102DE1CF-C2B4-4986-9B91-F9D1202BDFB8}" type="pres">
      <dgm:prSet presAssocID="{22371B50-5EC3-4D13-99CF-CE48A9409D89}" presName="parentLeftMargin" presStyleLbl="node1" presStyleIdx="2" presStyleCnt="5"/>
      <dgm:spPr/>
    </dgm:pt>
    <dgm:pt modelId="{38CC0325-0BD7-432F-8D46-33EEAB3C3406}" type="pres">
      <dgm:prSet presAssocID="{22371B50-5EC3-4D13-99CF-CE48A9409D89}" presName="parentText" presStyleLbl="node1" presStyleIdx="3" presStyleCnt="5" custScaleX="142857">
        <dgm:presLayoutVars>
          <dgm:chMax val="0"/>
          <dgm:bulletEnabled val="1"/>
        </dgm:presLayoutVars>
      </dgm:prSet>
      <dgm:spPr/>
    </dgm:pt>
    <dgm:pt modelId="{AB3470F5-E344-4616-BF06-3095C9008658}" type="pres">
      <dgm:prSet presAssocID="{22371B50-5EC3-4D13-99CF-CE48A9409D89}" presName="negativeSpace" presStyleCnt="0"/>
      <dgm:spPr/>
    </dgm:pt>
    <dgm:pt modelId="{64FF33B5-26CE-4372-A875-2A8693A81C43}" type="pres">
      <dgm:prSet presAssocID="{22371B50-5EC3-4D13-99CF-CE48A9409D89}" presName="childText" presStyleLbl="conFgAcc1" presStyleIdx="3" presStyleCnt="5">
        <dgm:presLayoutVars>
          <dgm:bulletEnabled val="1"/>
        </dgm:presLayoutVars>
      </dgm:prSet>
      <dgm:spPr/>
    </dgm:pt>
    <dgm:pt modelId="{B4BB5893-0397-4D9F-9EE0-30EC9E275071}" type="pres">
      <dgm:prSet presAssocID="{EE8FAC08-D916-45B7-A03B-3CE466C39776}" presName="spaceBetweenRectangles" presStyleCnt="0"/>
      <dgm:spPr/>
    </dgm:pt>
    <dgm:pt modelId="{1296541E-511A-420A-9079-295014FD811A}" type="pres">
      <dgm:prSet presAssocID="{E9016F0A-0AAE-46CE-BF0A-D06BB1D6855B}" presName="parentLin" presStyleCnt="0"/>
      <dgm:spPr/>
    </dgm:pt>
    <dgm:pt modelId="{ED818139-A259-42EF-B479-CCD4C91CD8A9}" type="pres">
      <dgm:prSet presAssocID="{E9016F0A-0AAE-46CE-BF0A-D06BB1D6855B}" presName="parentLeftMargin" presStyleLbl="node1" presStyleIdx="3" presStyleCnt="5"/>
      <dgm:spPr/>
    </dgm:pt>
    <dgm:pt modelId="{CF5390AF-632A-4324-B4EF-A43C0BC48EDA}" type="pres">
      <dgm:prSet presAssocID="{E9016F0A-0AAE-46CE-BF0A-D06BB1D6855B}" presName="parentText" presStyleLbl="node1" presStyleIdx="4" presStyleCnt="5" custScaleX="142857">
        <dgm:presLayoutVars>
          <dgm:chMax val="0"/>
          <dgm:bulletEnabled val="1"/>
        </dgm:presLayoutVars>
      </dgm:prSet>
      <dgm:spPr/>
    </dgm:pt>
    <dgm:pt modelId="{2F1625FD-0A96-4A11-94AA-743839CBDE32}" type="pres">
      <dgm:prSet presAssocID="{E9016F0A-0AAE-46CE-BF0A-D06BB1D6855B}" presName="negativeSpace" presStyleCnt="0"/>
      <dgm:spPr/>
    </dgm:pt>
    <dgm:pt modelId="{EE93F989-A6AA-4A67-9BCD-B522BCFF85CC}" type="pres">
      <dgm:prSet presAssocID="{E9016F0A-0AAE-46CE-BF0A-D06BB1D6855B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B1C55714-BC27-435B-9DD8-7DA3A4F096BA}" type="presOf" srcId="{E9016F0A-0AAE-46CE-BF0A-D06BB1D6855B}" destId="{CF5390AF-632A-4324-B4EF-A43C0BC48EDA}" srcOrd="1" destOrd="0" presId="urn:microsoft.com/office/officeart/2005/8/layout/list1"/>
    <dgm:cxn modelId="{DD1EE825-E790-4951-9BC4-C99306320339}" type="presOf" srcId="{3BD6EB3F-DD57-492E-9D3B-7D7111A24DA6}" destId="{BCB05A05-477C-4F57-8FE2-0DEC862CADF0}" srcOrd="1" destOrd="0" presId="urn:microsoft.com/office/officeart/2005/8/layout/list1"/>
    <dgm:cxn modelId="{09363F30-69B6-443F-A558-0438EB429109}" type="presOf" srcId="{22371B50-5EC3-4D13-99CF-CE48A9409D89}" destId="{38CC0325-0BD7-432F-8D46-33EEAB3C3406}" srcOrd="1" destOrd="0" presId="urn:microsoft.com/office/officeart/2005/8/layout/list1"/>
    <dgm:cxn modelId="{73C02931-91A0-4BD0-80C6-37C2FE9F6CFD}" type="presOf" srcId="{4FBC78F5-E578-481C-A381-24AF3F1ECC61}" destId="{04889F79-6081-41AB-AB84-87C9A0F119D4}" srcOrd="0" destOrd="0" presId="urn:microsoft.com/office/officeart/2005/8/layout/list1"/>
    <dgm:cxn modelId="{5B03AF37-D363-4367-A2A3-51CA32AC341B}" type="presOf" srcId="{9AA7248A-61F0-4FA1-A6CD-83195A1C08B8}" destId="{1BFBB7DD-D09E-4EA3-A87C-E43B7D99E3AD}" srcOrd="0" destOrd="0" presId="urn:microsoft.com/office/officeart/2005/8/layout/list1"/>
    <dgm:cxn modelId="{4CBB9538-6BCF-4827-94B0-9BEA528413B8}" srcId="{97C67FFD-7DE6-46A9-8E27-F3F2CBF1EC77}" destId="{E9016F0A-0AAE-46CE-BF0A-D06BB1D6855B}" srcOrd="4" destOrd="0" parTransId="{70F6B10A-1C8A-4CED-B7E4-456D5AF9592B}" sibTransId="{72D39EA7-C951-4702-9F9D-825F72B2E920}"/>
    <dgm:cxn modelId="{5AF66443-3EC0-46BB-8DA9-5646476322F7}" srcId="{97C67FFD-7DE6-46A9-8E27-F3F2CBF1EC77}" destId="{22371B50-5EC3-4D13-99CF-CE48A9409D89}" srcOrd="3" destOrd="0" parTransId="{7D89D42E-2C25-45EC-BD44-2F6C15717521}" sibTransId="{EE8FAC08-D916-45B7-A03B-3CE466C39776}"/>
    <dgm:cxn modelId="{39A4834F-C1AB-4193-9783-FEA7C549CCA0}" type="presOf" srcId="{E9016F0A-0AAE-46CE-BF0A-D06BB1D6855B}" destId="{ED818139-A259-42EF-B479-CCD4C91CD8A9}" srcOrd="0" destOrd="0" presId="urn:microsoft.com/office/officeart/2005/8/layout/list1"/>
    <dgm:cxn modelId="{CEB8DE4F-CEFA-47FE-B498-6AD1E261C084}" srcId="{97C67FFD-7DE6-46A9-8E27-F3F2CBF1EC77}" destId="{4FBC78F5-E578-481C-A381-24AF3F1ECC61}" srcOrd="2" destOrd="0" parTransId="{B8F54372-1596-4F47-84CF-3DF239199E5E}" sibTransId="{D0F91FE0-6550-4AF8-91F2-8ACD6B28723B}"/>
    <dgm:cxn modelId="{E4826055-E900-4AF9-B5EC-227E291B4A0E}" type="presOf" srcId="{97C67FFD-7DE6-46A9-8E27-F3F2CBF1EC77}" destId="{FCFCFED7-A17D-4185-93B3-74A217928037}" srcOrd="0" destOrd="0" presId="urn:microsoft.com/office/officeart/2005/8/layout/list1"/>
    <dgm:cxn modelId="{55408157-91A5-4ECB-AA90-1A1823A7337F}" type="presOf" srcId="{22371B50-5EC3-4D13-99CF-CE48A9409D89}" destId="{102DE1CF-C2B4-4986-9B91-F9D1202BDFB8}" srcOrd="0" destOrd="0" presId="urn:microsoft.com/office/officeart/2005/8/layout/list1"/>
    <dgm:cxn modelId="{35A86179-BA61-42F3-AE23-C47908CB47F6}" type="presOf" srcId="{9AA7248A-61F0-4FA1-A6CD-83195A1C08B8}" destId="{E086850D-C0A9-4F48-A474-141D3563FA8E}" srcOrd="1" destOrd="0" presId="urn:microsoft.com/office/officeart/2005/8/layout/list1"/>
    <dgm:cxn modelId="{B16EDAC5-DF61-469F-AB24-986F4941B15D}" srcId="{97C67FFD-7DE6-46A9-8E27-F3F2CBF1EC77}" destId="{9AA7248A-61F0-4FA1-A6CD-83195A1C08B8}" srcOrd="1" destOrd="0" parTransId="{96E96849-3BF3-42B4-8121-AD9B1FCC903C}" sibTransId="{A1735F9D-158A-4433-B252-313A4992C7E9}"/>
    <dgm:cxn modelId="{831A7ECF-6415-4D3E-8129-2A788FDDDFBD}" type="presOf" srcId="{3BD6EB3F-DD57-492E-9D3B-7D7111A24DA6}" destId="{55DBCAAC-D98A-49BB-9C4F-DE86301E1470}" srcOrd="0" destOrd="0" presId="urn:microsoft.com/office/officeart/2005/8/layout/list1"/>
    <dgm:cxn modelId="{8C5F34D5-52E7-4CEA-809D-A6FD6B3EF51D}" type="presOf" srcId="{4FBC78F5-E578-481C-A381-24AF3F1ECC61}" destId="{E3E8637D-5735-49E3-A9EE-EFC75BE52905}" srcOrd="1" destOrd="0" presId="urn:microsoft.com/office/officeart/2005/8/layout/list1"/>
    <dgm:cxn modelId="{AC676DFE-F899-4399-86EC-F3FA64C46144}" srcId="{97C67FFD-7DE6-46A9-8E27-F3F2CBF1EC77}" destId="{3BD6EB3F-DD57-492E-9D3B-7D7111A24DA6}" srcOrd="0" destOrd="0" parTransId="{5D5F3642-8862-419D-80A5-8625AA6310E5}" sibTransId="{532CA2CA-FBB3-41B2-977C-CD5EE1E516D6}"/>
    <dgm:cxn modelId="{459BB252-2F26-4B38-AAC8-AEE4D3FD0CA7}" type="presParOf" srcId="{FCFCFED7-A17D-4185-93B3-74A217928037}" destId="{A5EFB8E9-6DB0-4222-8D63-6C53AAFBDFF6}" srcOrd="0" destOrd="0" presId="urn:microsoft.com/office/officeart/2005/8/layout/list1"/>
    <dgm:cxn modelId="{7C7BC437-C3C6-4D58-AB1C-06494EE01D78}" type="presParOf" srcId="{A5EFB8E9-6DB0-4222-8D63-6C53AAFBDFF6}" destId="{55DBCAAC-D98A-49BB-9C4F-DE86301E1470}" srcOrd="0" destOrd="0" presId="urn:microsoft.com/office/officeart/2005/8/layout/list1"/>
    <dgm:cxn modelId="{9919D633-07A4-4846-9060-0DC10176A87E}" type="presParOf" srcId="{A5EFB8E9-6DB0-4222-8D63-6C53AAFBDFF6}" destId="{BCB05A05-477C-4F57-8FE2-0DEC862CADF0}" srcOrd="1" destOrd="0" presId="urn:microsoft.com/office/officeart/2005/8/layout/list1"/>
    <dgm:cxn modelId="{ABAE4F6D-B742-4D9F-825B-9B39618CF9E4}" type="presParOf" srcId="{FCFCFED7-A17D-4185-93B3-74A217928037}" destId="{58284AE5-2FA0-4690-BF91-09CB21C4FC60}" srcOrd="1" destOrd="0" presId="urn:microsoft.com/office/officeart/2005/8/layout/list1"/>
    <dgm:cxn modelId="{B1F1065B-19A4-4785-BB13-2E9897D29549}" type="presParOf" srcId="{FCFCFED7-A17D-4185-93B3-74A217928037}" destId="{30594D75-D724-44BB-886D-172E6ED5B007}" srcOrd="2" destOrd="0" presId="urn:microsoft.com/office/officeart/2005/8/layout/list1"/>
    <dgm:cxn modelId="{8874A29F-173C-4C60-9647-6B46EAB01DBD}" type="presParOf" srcId="{FCFCFED7-A17D-4185-93B3-74A217928037}" destId="{05A852EA-A486-4E12-857C-F37FAE7320EA}" srcOrd="3" destOrd="0" presId="urn:microsoft.com/office/officeart/2005/8/layout/list1"/>
    <dgm:cxn modelId="{83C41A6D-BEB6-4832-9674-3337D24D6372}" type="presParOf" srcId="{FCFCFED7-A17D-4185-93B3-74A217928037}" destId="{4BEEF8C4-E6DF-4F6A-A879-7581B65BE7FC}" srcOrd="4" destOrd="0" presId="urn:microsoft.com/office/officeart/2005/8/layout/list1"/>
    <dgm:cxn modelId="{C1869BEA-6A14-43D6-B988-08B3E3520061}" type="presParOf" srcId="{4BEEF8C4-E6DF-4F6A-A879-7581B65BE7FC}" destId="{1BFBB7DD-D09E-4EA3-A87C-E43B7D99E3AD}" srcOrd="0" destOrd="0" presId="urn:microsoft.com/office/officeart/2005/8/layout/list1"/>
    <dgm:cxn modelId="{B9147B36-9C16-4FAC-BDCD-6E136012361E}" type="presParOf" srcId="{4BEEF8C4-E6DF-4F6A-A879-7581B65BE7FC}" destId="{E086850D-C0A9-4F48-A474-141D3563FA8E}" srcOrd="1" destOrd="0" presId="urn:microsoft.com/office/officeart/2005/8/layout/list1"/>
    <dgm:cxn modelId="{E5D529AA-6BCF-490B-9AD9-29A7FF7D2CF6}" type="presParOf" srcId="{FCFCFED7-A17D-4185-93B3-74A217928037}" destId="{94D59B63-739D-4529-9CB3-8B27512653B5}" srcOrd="5" destOrd="0" presId="urn:microsoft.com/office/officeart/2005/8/layout/list1"/>
    <dgm:cxn modelId="{5EE69BD4-BB8A-4F5E-9AF4-9BED12E84303}" type="presParOf" srcId="{FCFCFED7-A17D-4185-93B3-74A217928037}" destId="{B66CAE53-F7F4-4FF1-9F67-4B029B8B6907}" srcOrd="6" destOrd="0" presId="urn:microsoft.com/office/officeart/2005/8/layout/list1"/>
    <dgm:cxn modelId="{DE3359A4-4482-4083-AF21-6EE29A24C85E}" type="presParOf" srcId="{FCFCFED7-A17D-4185-93B3-74A217928037}" destId="{F9151699-F3F3-480C-9B48-4AD5585D8EC3}" srcOrd="7" destOrd="0" presId="urn:microsoft.com/office/officeart/2005/8/layout/list1"/>
    <dgm:cxn modelId="{3411B32A-1EBE-4861-B25C-2C4B7019B0E6}" type="presParOf" srcId="{FCFCFED7-A17D-4185-93B3-74A217928037}" destId="{48308A24-2A44-4A64-86CA-6C3C5FACA642}" srcOrd="8" destOrd="0" presId="urn:microsoft.com/office/officeart/2005/8/layout/list1"/>
    <dgm:cxn modelId="{B4A73859-69CB-43EC-ACCC-E1B932B7AC3F}" type="presParOf" srcId="{48308A24-2A44-4A64-86CA-6C3C5FACA642}" destId="{04889F79-6081-41AB-AB84-87C9A0F119D4}" srcOrd="0" destOrd="0" presId="urn:microsoft.com/office/officeart/2005/8/layout/list1"/>
    <dgm:cxn modelId="{E11C6857-ED8D-4F54-936A-8B0DD44C5CA7}" type="presParOf" srcId="{48308A24-2A44-4A64-86CA-6C3C5FACA642}" destId="{E3E8637D-5735-49E3-A9EE-EFC75BE52905}" srcOrd="1" destOrd="0" presId="urn:microsoft.com/office/officeart/2005/8/layout/list1"/>
    <dgm:cxn modelId="{E5417E89-E2C9-4A6F-AC4E-86C8F787B3CE}" type="presParOf" srcId="{FCFCFED7-A17D-4185-93B3-74A217928037}" destId="{7A3A4192-C10C-4F16-BE66-5F75F0663608}" srcOrd="9" destOrd="0" presId="urn:microsoft.com/office/officeart/2005/8/layout/list1"/>
    <dgm:cxn modelId="{07A6987A-42D3-4051-88BB-DB9931636EA7}" type="presParOf" srcId="{FCFCFED7-A17D-4185-93B3-74A217928037}" destId="{B8B128A6-B770-47B2-9DB5-EF239E5E00D8}" srcOrd="10" destOrd="0" presId="urn:microsoft.com/office/officeart/2005/8/layout/list1"/>
    <dgm:cxn modelId="{2A55BFA9-6DF5-42CD-ACE4-1C247E6B52CB}" type="presParOf" srcId="{FCFCFED7-A17D-4185-93B3-74A217928037}" destId="{77F97F9D-BE01-43F0-9EDE-E299A06C6B7B}" srcOrd="11" destOrd="0" presId="urn:microsoft.com/office/officeart/2005/8/layout/list1"/>
    <dgm:cxn modelId="{29238CB6-8FE7-4E70-9D13-FAD55D4EEC9C}" type="presParOf" srcId="{FCFCFED7-A17D-4185-93B3-74A217928037}" destId="{3B8941C5-99BB-4A3C-8BAB-6F655A9E078E}" srcOrd="12" destOrd="0" presId="urn:microsoft.com/office/officeart/2005/8/layout/list1"/>
    <dgm:cxn modelId="{792A5AC9-C89C-4D8B-8035-42EBA0ED79F6}" type="presParOf" srcId="{3B8941C5-99BB-4A3C-8BAB-6F655A9E078E}" destId="{102DE1CF-C2B4-4986-9B91-F9D1202BDFB8}" srcOrd="0" destOrd="0" presId="urn:microsoft.com/office/officeart/2005/8/layout/list1"/>
    <dgm:cxn modelId="{1E6B455B-D4A3-42F9-94A5-69A1F562F4B9}" type="presParOf" srcId="{3B8941C5-99BB-4A3C-8BAB-6F655A9E078E}" destId="{38CC0325-0BD7-432F-8D46-33EEAB3C3406}" srcOrd="1" destOrd="0" presId="urn:microsoft.com/office/officeart/2005/8/layout/list1"/>
    <dgm:cxn modelId="{C637A442-7D27-4473-A8B2-359D1833E397}" type="presParOf" srcId="{FCFCFED7-A17D-4185-93B3-74A217928037}" destId="{AB3470F5-E344-4616-BF06-3095C9008658}" srcOrd="13" destOrd="0" presId="urn:microsoft.com/office/officeart/2005/8/layout/list1"/>
    <dgm:cxn modelId="{984C9996-54E7-4EB5-9BF6-31A0E7AC6C16}" type="presParOf" srcId="{FCFCFED7-A17D-4185-93B3-74A217928037}" destId="{64FF33B5-26CE-4372-A875-2A8693A81C43}" srcOrd="14" destOrd="0" presId="urn:microsoft.com/office/officeart/2005/8/layout/list1"/>
    <dgm:cxn modelId="{B1104BA5-8F38-47B2-8E53-2109ED3FAC22}" type="presParOf" srcId="{FCFCFED7-A17D-4185-93B3-74A217928037}" destId="{B4BB5893-0397-4D9F-9EE0-30EC9E275071}" srcOrd="15" destOrd="0" presId="urn:microsoft.com/office/officeart/2005/8/layout/list1"/>
    <dgm:cxn modelId="{74D1BF6D-2964-4B5D-85A8-4A339645AB75}" type="presParOf" srcId="{FCFCFED7-A17D-4185-93B3-74A217928037}" destId="{1296541E-511A-420A-9079-295014FD811A}" srcOrd="16" destOrd="0" presId="urn:microsoft.com/office/officeart/2005/8/layout/list1"/>
    <dgm:cxn modelId="{37265335-1C63-4AA2-AFC1-1C98FEF11386}" type="presParOf" srcId="{1296541E-511A-420A-9079-295014FD811A}" destId="{ED818139-A259-42EF-B479-CCD4C91CD8A9}" srcOrd="0" destOrd="0" presId="urn:microsoft.com/office/officeart/2005/8/layout/list1"/>
    <dgm:cxn modelId="{C3A43781-9649-45CA-BD9E-AB453D9C9A36}" type="presParOf" srcId="{1296541E-511A-420A-9079-295014FD811A}" destId="{CF5390AF-632A-4324-B4EF-A43C0BC48EDA}" srcOrd="1" destOrd="0" presId="urn:microsoft.com/office/officeart/2005/8/layout/list1"/>
    <dgm:cxn modelId="{CA87A2F3-A2DB-4D66-8E05-2E385AD8417F}" type="presParOf" srcId="{FCFCFED7-A17D-4185-93B3-74A217928037}" destId="{2F1625FD-0A96-4A11-94AA-743839CBDE32}" srcOrd="17" destOrd="0" presId="urn:microsoft.com/office/officeart/2005/8/layout/list1"/>
    <dgm:cxn modelId="{80B3975B-D212-47D7-8B95-B3666A7AFBBB}" type="presParOf" srcId="{FCFCFED7-A17D-4185-93B3-74A217928037}" destId="{EE93F989-A6AA-4A67-9BCD-B522BCFF85CC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0D01CAD-D804-4CF1-9621-8127C68B017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15C055D5-D265-4AAD-833A-4FB5A9CC75FB}">
      <dgm:prSet phldrT="[Текст]" custT="1"/>
      <dgm:spPr/>
      <dgm:t>
        <a:bodyPr/>
        <a:lstStyle/>
        <a:p>
          <a:endParaRPr lang="ru-RU" sz="2400" dirty="0"/>
        </a:p>
      </dgm:t>
    </dgm:pt>
    <dgm:pt modelId="{2AF92A70-39E8-4FCF-B50D-1FF0EFD222DF}" type="parTrans" cxnId="{F88263C6-F4BE-4BA4-97B5-87590829A022}">
      <dgm:prSet/>
      <dgm:spPr/>
      <dgm:t>
        <a:bodyPr/>
        <a:lstStyle/>
        <a:p>
          <a:endParaRPr lang="ru-RU"/>
        </a:p>
      </dgm:t>
    </dgm:pt>
    <dgm:pt modelId="{74510616-FE2B-4DBC-9E9B-DE563D608D0E}" type="sibTrans" cxnId="{F88263C6-F4BE-4BA4-97B5-87590829A022}">
      <dgm:prSet/>
      <dgm:spPr/>
      <dgm:t>
        <a:bodyPr/>
        <a:lstStyle/>
        <a:p>
          <a:endParaRPr lang="ru-RU"/>
        </a:p>
      </dgm:t>
    </dgm:pt>
    <dgm:pt modelId="{14135A88-556D-4A7F-85F0-8E5FD7FE8A4D}">
      <dgm:prSet phldrT="[Текст]" custT="1"/>
      <dgm:spPr/>
      <dgm:t>
        <a:bodyPr/>
        <a:lstStyle/>
        <a:p>
          <a:r>
            <a:rPr lang="ru-RU" sz="2400" dirty="0"/>
            <a:t>Явные</a:t>
          </a:r>
        </a:p>
      </dgm:t>
    </dgm:pt>
    <dgm:pt modelId="{3615BD2F-47DD-482A-B8E9-C33C0E7A3D6A}" type="parTrans" cxnId="{5126CB47-91EC-4475-A733-6C7D72B879E3}">
      <dgm:prSet/>
      <dgm:spPr/>
      <dgm:t>
        <a:bodyPr/>
        <a:lstStyle/>
        <a:p>
          <a:endParaRPr lang="ru-RU"/>
        </a:p>
      </dgm:t>
    </dgm:pt>
    <dgm:pt modelId="{76EEEDEF-0C55-420B-A017-BC47EE968CF0}" type="sibTrans" cxnId="{5126CB47-91EC-4475-A733-6C7D72B879E3}">
      <dgm:prSet/>
      <dgm:spPr/>
      <dgm:t>
        <a:bodyPr/>
        <a:lstStyle/>
        <a:p>
          <a:endParaRPr lang="ru-RU"/>
        </a:p>
      </dgm:t>
    </dgm:pt>
    <dgm:pt modelId="{4BB1EE73-FE08-498E-874F-3D4D2D4EEE69}">
      <dgm:prSet phldrT="[Текст]" custT="1"/>
      <dgm:spPr/>
      <dgm:t>
        <a:bodyPr/>
        <a:lstStyle/>
        <a:p>
          <a:r>
            <a:rPr lang="ru-RU" sz="2400" dirty="0"/>
            <a:t>Явные вложенные</a:t>
          </a:r>
        </a:p>
      </dgm:t>
    </dgm:pt>
    <dgm:pt modelId="{7CB03ACC-C27D-425C-B397-A56DFC702F3F}" type="parTrans" cxnId="{B9178066-F310-4E04-BDD2-ABC551F0064F}">
      <dgm:prSet/>
      <dgm:spPr/>
      <dgm:t>
        <a:bodyPr/>
        <a:lstStyle/>
        <a:p>
          <a:endParaRPr lang="ru-RU"/>
        </a:p>
      </dgm:t>
    </dgm:pt>
    <dgm:pt modelId="{C26C8173-4579-463B-A888-B94FBAFE538A}" type="sibTrans" cxnId="{B9178066-F310-4E04-BDD2-ABC551F0064F}">
      <dgm:prSet/>
      <dgm:spPr/>
      <dgm:t>
        <a:bodyPr/>
        <a:lstStyle/>
        <a:p>
          <a:endParaRPr lang="ru-RU"/>
        </a:p>
      </dgm:t>
    </dgm:pt>
    <dgm:pt modelId="{95600A3A-719A-423F-91AC-D76287B2DBA5}">
      <dgm:prSet phldrT="[Текст]" custT="1"/>
      <dgm:spPr/>
      <dgm:t>
        <a:bodyPr/>
        <a:lstStyle/>
        <a:p>
          <a:r>
            <a:rPr lang="ru-RU" sz="2400" dirty="0"/>
            <a:t>Неявные</a:t>
          </a:r>
        </a:p>
      </dgm:t>
    </dgm:pt>
    <dgm:pt modelId="{2206745A-DC5D-477D-90D9-610371FF0E0A}" type="parTrans" cxnId="{5B466E71-DE29-46B2-B3D4-7CDC05E7CEC3}">
      <dgm:prSet/>
      <dgm:spPr/>
      <dgm:t>
        <a:bodyPr/>
        <a:lstStyle/>
        <a:p>
          <a:endParaRPr lang="ru-RU"/>
        </a:p>
      </dgm:t>
    </dgm:pt>
    <dgm:pt modelId="{A61A3442-84D2-4649-96F0-FC71DE97B6FE}" type="sibTrans" cxnId="{5B466E71-DE29-46B2-B3D4-7CDC05E7CEC3}">
      <dgm:prSet/>
      <dgm:spPr/>
      <dgm:t>
        <a:bodyPr/>
        <a:lstStyle/>
        <a:p>
          <a:endParaRPr lang="ru-RU"/>
        </a:p>
      </dgm:t>
    </dgm:pt>
    <dgm:pt modelId="{04952C52-A506-4594-99BD-518D774A514F}" type="pres">
      <dgm:prSet presAssocID="{90D01CAD-D804-4CF1-9621-8127C68B0171}" presName="vert0" presStyleCnt="0">
        <dgm:presLayoutVars>
          <dgm:dir/>
          <dgm:animOne val="branch"/>
          <dgm:animLvl val="lvl"/>
        </dgm:presLayoutVars>
      </dgm:prSet>
      <dgm:spPr/>
    </dgm:pt>
    <dgm:pt modelId="{B1317282-2266-4EAB-B1F9-AAD65B53BAD9}" type="pres">
      <dgm:prSet presAssocID="{15C055D5-D265-4AAD-833A-4FB5A9CC75FB}" presName="thickLine" presStyleLbl="alignNode1" presStyleIdx="0" presStyleCnt="1"/>
      <dgm:spPr/>
    </dgm:pt>
    <dgm:pt modelId="{2020ED43-9AA9-4EC9-AEB3-297F59E52ECC}" type="pres">
      <dgm:prSet presAssocID="{15C055D5-D265-4AAD-833A-4FB5A9CC75FB}" presName="horz1" presStyleCnt="0"/>
      <dgm:spPr/>
    </dgm:pt>
    <dgm:pt modelId="{48ED91A3-5F93-4546-AACC-E28F92DBA8C2}" type="pres">
      <dgm:prSet presAssocID="{15C055D5-D265-4AAD-833A-4FB5A9CC75FB}" presName="tx1" presStyleLbl="revTx" presStyleIdx="0" presStyleCnt="4" custScaleX="4029"/>
      <dgm:spPr/>
    </dgm:pt>
    <dgm:pt modelId="{2FB7A1A6-072F-4741-88D0-68A26A4451B4}" type="pres">
      <dgm:prSet presAssocID="{15C055D5-D265-4AAD-833A-4FB5A9CC75FB}" presName="vert1" presStyleCnt="0"/>
      <dgm:spPr/>
    </dgm:pt>
    <dgm:pt modelId="{712BAF70-993F-4B13-ACB0-5E5D5326665D}" type="pres">
      <dgm:prSet presAssocID="{14135A88-556D-4A7F-85F0-8E5FD7FE8A4D}" presName="vertSpace2a" presStyleCnt="0"/>
      <dgm:spPr/>
    </dgm:pt>
    <dgm:pt modelId="{CE3DD8F5-D4CC-42B1-B77A-79E611F398B3}" type="pres">
      <dgm:prSet presAssocID="{14135A88-556D-4A7F-85F0-8E5FD7FE8A4D}" presName="horz2" presStyleCnt="0"/>
      <dgm:spPr/>
    </dgm:pt>
    <dgm:pt modelId="{34A80C9E-DE1B-4376-B20B-197335825FF5}" type="pres">
      <dgm:prSet presAssocID="{14135A88-556D-4A7F-85F0-8E5FD7FE8A4D}" presName="horzSpace2" presStyleCnt="0"/>
      <dgm:spPr/>
    </dgm:pt>
    <dgm:pt modelId="{90D0E4C0-28D7-4AAC-8C54-641E39BC56B2}" type="pres">
      <dgm:prSet presAssocID="{14135A88-556D-4A7F-85F0-8E5FD7FE8A4D}" presName="tx2" presStyleLbl="revTx" presStyleIdx="1" presStyleCnt="4"/>
      <dgm:spPr/>
    </dgm:pt>
    <dgm:pt modelId="{138B0B44-67F3-4C8D-A999-0331EB1A4B81}" type="pres">
      <dgm:prSet presAssocID="{14135A88-556D-4A7F-85F0-8E5FD7FE8A4D}" presName="vert2" presStyleCnt="0"/>
      <dgm:spPr/>
    </dgm:pt>
    <dgm:pt modelId="{109C9C65-DD23-4454-95C2-EAA925035BED}" type="pres">
      <dgm:prSet presAssocID="{14135A88-556D-4A7F-85F0-8E5FD7FE8A4D}" presName="thinLine2b" presStyleLbl="callout" presStyleIdx="0" presStyleCnt="3"/>
      <dgm:spPr/>
    </dgm:pt>
    <dgm:pt modelId="{136CD43F-2FB5-4D6E-98F7-2FE862B7C3DF}" type="pres">
      <dgm:prSet presAssocID="{14135A88-556D-4A7F-85F0-8E5FD7FE8A4D}" presName="vertSpace2b" presStyleCnt="0"/>
      <dgm:spPr/>
    </dgm:pt>
    <dgm:pt modelId="{E50F726C-F153-4A11-A1A1-A4901D74D109}" type="pres">
      <dgm:prSet presAssocID="{4BB1EE73-FE08-498E-874F-3D4D2D4EEE69}" presName="horz2" presStyleCnt="0"/>
      <dgm:spPr/>
    </dgm:pt>
    <dgm:pt modelId="{F69BF1A7-777E-4EFA-93A4-1500A32080A0}" type="pres">
      <dgm:prSet presAssocID="{4BB1EE73-FE08-498E-874F-3D4D2D4EEE69}" presName="horzSpace2" presStyleCnt="0"/>
      <dgm:spPr/>
    </dgm:pt>
    <dgm:pt modelId="{87E522E5-E79B-4210-B36A-1D3F27E1773B}" type="pres">
      <dgm:prSet presAssocID="{4BB1EE73-FE08-498E-874F-3D4D2D4EEE69}" presName="tx2" presStyleLbl="revTx" presStyleIdx="2" presStyleCnt="4"/>
      <dgm:spPr/>
    </dgm:pt>
    <dgm:pt modelId="{1A153D5D-7571-4C85-9E35-53DAFBC56DAC}" type="pres">
      <dgm:prSet presAssocID="{4BB1EE73-FE08-498E-874F-3D4D2D4EEE69}" presName="vert2" presStyleCnt="0"/>
      <dgm:spPr/>
    </dgm:pt>
    <dgm:pt modelId="{2AAAA4B3-322F-46D8-B2B9-49880A25D656}" type="pres">
      <dgm:prSet presAssocID="{4BB1EE73-FE08-498E-874F-3D4D2D4EEE69}" presName="thinLine2b" presStyleLbl="callout" presStyleIdx="1" presStyleCnt="3"/>
      <dgm:spPr/>
    </dgm:pt>
    <dgm:pt modelId="{5499728F-9976-408A-8128-8B8071A977A9}" type="pres">
      <dgm:prSet presAssocID="{4BB1EE73-FE08-498E-874F-3D4D2D4EEE69}" presName="vertSpace2b" presStyleCnt="0"/>
      <dgm:spPr/>
    </dgm:pt>
    <dgm:pt modelId="{86D6333F-65BF-4101-9CD1-4D528AFC8146}" type="pres">
      <dgm:prSet presAssocID="{95600A3A-719A-423F-91AC-D76287B2DBA5}" presName="horz2" presStyleCnt="0"/>
      <dgm:spPr/>
    </dgm:pt>
    <dgm:pt modelId="{68478026-250F-4E70-8613-F24B4AD1B907}" type="pres">
      <dgm:prSet presAssocID="{95600A3A-719A-423F-91AC-D76287B2DBA5}" presName="horzSpace2" presStyleCnt="0"/>
      <dgm:spPr/>
    </dgm:pt>
    <dgm:pt modelId="{3663F379-694C-4FC9-B033-7F4175A67373}" type="pres">
      <dgm:prSet presAssocID="{95600A3A-719A-423F-91AC-D76287B2DBA5}" presName="tx2" presStyleLbl="revTx" presStyleIdx="3" presStyleCnt="4"/>
      <dgm:spPr/>
    </dgm:pt>
    <dgm:pt modelId="{5162169E-AE84-4D8E-8C17-0411AFACF74B}" type="pres">
      <dgm:prSet presAssocID="{95600A3A-719A-423F-91AC-D76287B2DBA5}" presName="vert2" presStyleCnt="0"/>
      <dgm:spPr/>
    </dgm:pt>
    <dgm:pt modelId="{B3E40EEB-BF0F-460E-8491-0C693E907645}" type="pres">
      <dgm:prSet presAssocID="{95600A3A-719A-423F-91AC-D76287B2DBA5}" presName="thinLine2b" presStyleLbl="callout" presStyleIdx="2" presStyleCnt="3"/>
      <dgm:spPr/>
    </dgm:pt>
    <dgm:pt modelId="{8089AB91-0140-4912-BB0F-5D846D390F4B}" type="pres">
      <dgm:prSet presAssocID="{95600A3A-719A-423F-91AC-D76287B2DBA5}" presName="vertSpace2b" presStyleCnt="0"/>
      <dgm:spPr/>
    </dgm:pt>
  </dgm:ptLst>
  <dgm:cxnLst>
    <dgm:cxn modelId="{A175CD15-63F1-4B8E-ADC9-99ED46FF32ED}" type="presOf" srcId="{15C055D5-D265-4AAD-833A-4FB5A9CC75FB}" destId="{48ED91A3-5F93-4546-AACC-E28F92DBA8C2}" srcOrd="0" destOrd="0" presId="urn:microsoft.com/office/officeart/2008/layout/LinedList"/>
    <dgm:cxn modelId="{0613211F-A8D5-40B0-BB58-37875E654A1D}" type="presOf" srcId="{14135A88-556D-4A7F-85F0-8E5FD7FE8A4D}" destId="{90D0E4C0-28D7-4AAC-8C54-641E39BC56B2}" srcOrd="0" destOrd="0" presId="urn:microsoft.com/office/officeart/2008/layout/LinedList"/>
    <dgm:cxn modelId="{B9178066-F310-4E04-BDD2-ABC551F0064F}" srcId="{15C055D5-D265-4AAD-833A-4FB5A9CC75FB}" destId="{4BB1EE73-FE08-498E-874F-3D4D2D4EEE69}" srcOrd="1" destOrd="0" parTransId="{7CB03ACC-C27D-425C-B397-A56DFC702F3F}" sibTransId="{C26C8173-4579-463B-A888-B94FBAFE538A}"/>
    <dgm:cxn modelId="{5126CB47-91EC-4475-A733-6C7D72B879E3}" srcId="{15C055D5-D265-4AAD-833A-4FB5A9CC75FB}" destId="{14135A88-556D-4A7F-85F0-8E5FD7FE8A4D}" srcOrd="0" destOrd="0" parTransId="{3615BD2F-47DD-482A-B8E9-C33C0E7A3D6A}" sibTransId="{76EEEDEF-0C55-420B-A017-BC47EE968CF0}"/>
    <dgm:cxn modelId="{4DA9826F-2C72-4C3C-9AF6-F0178F1864E1}" type="presOf" srcId="{4BB1EE73-FE08-498E-874F-3D4D2D4EEE69}" destId="{87E522E5-E79B-4210-B36A-1D3F27E1773B}" srcOrd="0" destOrd="0" presId="urn:microsoft.com/office/officeart/2008/layout/LinedList"/>
    <dgm:cxn modelId="{5B466E71-DE29-46B2-B3D4-7CDC05E7CEC3}" srcId="{15C055D5-D265-4AAD-833A-4FB5A9CC75FB}" destId="{95600A3A-719A-423F-91AC-D76287B2DBA5}" srcOrd="2" destOrd="0" parTransId="{2206745A-DC5D-477D-90D9-610371FF0E0A}" sibTransId="{A61A3442-84D2-4649-96F0-FC71DE97B6FE}"/>
    <dgm:cxn modelId="{0D9FD78A-DD6F-4760-9825-F3EFC312F407}" type="presOf" srcId="{95600A3A-719A-423F-91AC-D76287B2DBA5}" destId="{3663F379-694C-4FC9-B033-7F4175A67373}" srcOrd="0" destOrd="0" presId="urn:microsoft.com/office/officeart/2008/layout/LinedList"/>
    <dgm:cxn modelId="{F88263C6-F4BE-4BA4-97B5-87590829A022}" srcId="{90D01CAD-D804-4CF1-9621-8127C68B0171}" destId="{15C055D5-D265-4AAD-833A-4FB5A9CC75FB}" srcOrd="0" destOrd="0" parTransId="{2AF92A70-39E8-4FCF-B50D-1FF0EFD222DF}" sibTransId="{74510616-FE2B-4DBC-9E9B-DE563D608D0E}"/>
    <dgm:cxn modelId="{01ECD1CB-BB71-4C5E-BC78-C7777A2DBEDF}" type="presOf" srcId="{90D01CAD-D804-4CF1-9621-8127C68B0171}" destId="{04952C52-A506-4594-99BD-518D774A514F}" srcOrd="0" destOrd="0" presId="urn:microsoft.com/office/officeart/2008/layout/LinedList"/>
    <dgm:cxn modelId="{3827E530-D977-4ABF-A258-A6E35018F77B}" type="presParOf" srcId="{04952C52-A506-4594-99BD-518D774A514F}" destId="{B1317282-2266-4EAB-B1F9-AAD65B53BAD9}" srcOrd="0" destOrd="0" presId="urn:microsoft.com/office/officeart/2008/layout/LinedList"/>
    <dgm:cxn modelId="{9D8B4FDF-E453-48BD-990A-4DC99E2CAC48}" type="presParOf" srcId="{04952C52-A506-4594-99BD-518D774A514F}" destId="{2020ED43-9AA9-4EC9-AEB3-297F59E52ECC}" srcOrd="1" destOrd="0" presId="urn:microsoft.com/office/officeart/2008/layout/LinedList"/>
    <dgm:cxn modelId="{7B3E8BC6-CFDE-4649-A362-595E89BC32D4}" type="presParOf" srcId="{2020ED43-9AA9-4EC9-AEB3-297F59E52ECC}" destId="{48ED91A3-5F93-4546-AACC-E28F92DBA8C2}" srcOrd="0" destOrd="0" presId="urn:microsoft.com/office/officeart/2008/layout/LinedList"/>
    <dgm:cxn modelId="{34D5AD3B-683B-4697-B88C-F5564C2B04B4}" type="presParOf" srcId="{2020ED43-9AA9-4EC9-AEB3-297F59E52ECC}" destId="{2FB7A1A6-072F-4741-88D0-68A26A4451B4}" srcOrd="1" destOrd="0" presId="urn:microsoft.com/office/officeart/2008/layout/LinedList"/>
    <dgm:cxn modelId="{DAF55157-103B-4992-A049-5F137B7B3F2D}" type="presParOf" srcId="{2FB7A1A6-072F-4741-88D0-68A26A4451B4}" destId="{712BAF70-993F-4B13-ACB0-5E5D5326665D}" srcOrd="0" destOrd="0" presId="urn:microsoft.com/office/officeart/2008/layout/LinedList"/>
    <dgm:cxn modelId="{CFA61B5F-939D-4AAF-AEBF-78CFBAF6963C}" type="presParOf" srcId="{2FB7A1A6-072F-4741-88D0-68A26A4451B4}" destId="{CE3DD8F5-D4CC-42B1-B77A-79E611F398B3}" srcOrd="1" destOrd="0" presId="urn:microsoft.com/office/officeart/2008/layout/LinedList"/>
    <dgm:cxn modelId="{DB49E9DF-06C1-4FF8-B98D-0CDEB48EA9BB}" type="presParOf" srcId="{CE3DD8F5-D4CC-42B1-B77A-79E611F398B3}" destId="{34A80C9E-DE1B-4376-B20B-197335825FF5}" srcOrd="0" destOrd="0" presId="urn:microsoft.com/office/officeart/2008/layout/LinedList"/>
    <dgm:cxn modelId="{334FD657-521C-4397-96C7-460EEA82008B}" type="presParOf" srcId="{CE3DD8F5-D4CC-42B1-B77A-79E611F398B3}" destId="{90D0E4C0-28D7-4AAC-8C54-641E39BC56B2}" srcOrd="1" destOrd="0" presId="urn:microsoft.com/office/officeart/2008/layout/LinedList"/>
    <dgm:cxn modelId="{373AF484-59AB-4420-A337-5A20E31F2D15}" type="presParOf" srcId="{CE3DD8F5-D4CC-42B1-B77A-79E611F398B3}" destId="{138B0B44-67F3-4C8D-A999-0331EB1A4B81}" srcOrd="2" destOrd="0" presId="urn:microsoft.com/office/officeart/2008/layout/LinedList"/>
    <dgm:cxn modelId="{6B0A2814-55CB-478E-94F6-798A49218114}" type="presParOf" srcId="{2FB7A1A6-072F-4741-88D0-68A26A4451B4}" destId="{109C9C65-DD23-4454-95C2-EAA925035BED}" srcOrd="2" destOrd="0" presId="urn:microsoft.com/office/officeart/2008/layout/LinedList"/>
    <dgm:cxn modelId="{1C824EA0-E18A-4D27-998C-D87659F2FB83}" type="presParOf" srcId="{2FB7A1A6-072F-4741-88D0-68A26A4451B4}" destId="{136CD43F-2FB5-4D6E-98F7-2FE862B7C3DF}" srcOrd="3" destOrd="0" presId="urn:microsoft.com/office/officeart/2008/layout/LinedList"/>
    <dgm:cxn modelId="{0BB1661B-A150-475D-888F-908875081D08}" type="presParOf" srcId="{2FB7A1A6-072F-4741-88D0-68A26A4451B4}" destId="{E50F726C-F153-4A11-A1A1-A4901D74D109}" srcOrd="4" destOrd="0" presId="urn:microsoft.com/office/officeart/2008/layout/LinedList"/>
    <dgm:cxn modelId="{AC260C67-9CA0-4141-B97B-513C0A25FECF}" type="presParOf" srcId="{E50F726C-F153-4A11-A1A1-A4901D74D109}" destId="{F69BF1A7-777E-4EFA-93A4-1500A32080A0}" srcOrd="0" destOrd="0" presId="urn:microsoft.com/office/officeart/2008/layout/LinedList"/>
    <dgm:cxn modelId="{6C2240D1-9E5A-4AE6-A026-5845838AF1B2}" type="presParOf" srcId="{E50F726C-F153-4A11-A1A1-A4901D74D109}" destId="{87E522E5-E79B-4210-B36A-1D3F27E1773B}" srcOrd="1" destOrd="0" presId="urn:microsoft.com/office/officeart/2008/layout/LinedList"/>
    <dgm:cxn modelId="{C743901D-7103-4FAC-B7B9-A5EA6F472A76}" type="presParOf" srcId="{E50F726C-F153-4A11-A1A1-A4901D74D109}" destId="{1A153D5D-7571-4C85-9E35-53DAFBC56DAC}" srcOrd="2" destOrd="0" presId="urn:microsoft.com/office/officeart/2008/layout/LinedList"/>
    <dgm:cxn modelId="{AC03C9E5-CF31-426B-8CCB-3E68E6D7FEBF}" type="presParOf" srcId="{2FB7A1A6-072F-4741-88D0-68A26A4451B4}" destId="{2AAAA4B3-322F-46D8-B2B9-49880A25D656}" srcOrd="5" destOrd="0" presId="urn:microsoft.com/office/officeart/2008/layout/LinedList"/>
    <dgm:cxn modelId="{D9716B7B-7AF8-4963-9A00-F602B0E1FC4F}" type="presParOf" srcId="{2FB7A1A6-072F-4741-88D0-68A26A4451B4}" destId="{5499728F-9976-408A-8128-8B8071A977A9}" srcOrd="6" destOrd="0" presId="urn:microsoft.com/office/officeart/2008/layout/LinedList"/>
    <dgm:cxn modelId="{200129A6-3C09-4227-82B3-89555E278F1C}" type="presParOf" srcId="{2FB7A1A6-072F-4741-88D0-68A26A4451B4}" destId="{86D6333F-65BF-4101-9CD1-4D528AFC8146}" srcOrd="7" destOrd="0" presId="urn:microsoft.com/office/officeart/2008/layout/LinedList"/>
    <dgm:cxn modelId="{B073B8E7-2846-4611-A841-4175EA7F0CE3}" type="presParOf" srcId="{86D6333F-65BF-4101-9CD1-4D528AFC8146}" destId="{68478026-250F-4E70-8613-F24B4AD1B907}" srcOrd="0" destOrd="0" presId="urn:microsoft.com/office/officeart/2008/layout/LinedList"/>
    <dgm:cxn modelId="{5DEAEC1F-5A5F-4654-90F1-CFAC98D6733A}" type="presParOf" srcId="{86D6333F-65BF-4101-9CD1-4D528AFC8146}" destId="{3663F379-694C-4FC9-B033-7F4175A67373}" srcOrd="1" destOrd="0" presId="urn:microsoft.com/office/officeart/2008/layout/LinedList"/>
    <dgm:cxn modelId="{EAF6E716-59C2-479E-9BF1-BC0F5279EDC5}" type="presParOf" srcId="{86D6333F-65BF-4101-9CD1-4D528AFC8146}" destId="{5162169E-AE84-4D8E-8C17-0411AFACF74B}" srcOrd="2" destOrd="0" presId="urn:microsoft.com/office/officeart/2008/layout/LinedList"/>
    <dgm:cxn modelId="{A0AF71F1-8533-444D-ADCE-914351A43AED}" type="presParOf" srcId="{2FB7A1A6-072F-4741-88D0-68A26A4451B4}" destId="{B3E40EEB-BF0F-460E-8491-0C693E907645}" srcOrd="8" destOrd="0" presId="urn:microsoft.com/office/officeart/2008/layout/LinedList"/>
    <dgm:cxn modelId="{D78E701D-0997-4D57-98F5-71F1FF51BCCD}" type="presParOf" srcId="{2FB7A1A6-072F-4741-88D0-68A26A4451B4}" destId="{8089AB91-0140-4912-BB0F-5D846D390F4B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7A20C96-8121-4CA3-9BF3-746E60ADA78E}" type="doc">
      <dgm:prSet loTypeId="urn:microsoft.com/office/officeart/2008/layout/Squa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90D2DE12-2546-416A-9524-983F775C9C5A}">
      <dgm:prSet phldrT="[Текст]" custT="1"/>
      <dgm:spPr/>
      <dgm:t>
        <a:bodyPr/>
        <a:lstStyle/>
        <a:p>
          <a:r>
            <a:rPr lang="ru-RU" sz="3600" dirty="0">
              <a:solidFill>
                <a:schemeClr val="tx1"/>
              </a:solidFill>
            </a:rPr>
            <a:t>Явные</a:t>
          </a:r>
        </a:p>
      </dgm:t>
    </dgm:pt>
    <dgm:pt modelId="{F1354B24-75C3-42F6-8592-247346183B80}" type="parTrans" cxnId="{BF3CCA98-F303-4DF0-88FD-2B50658098FD}">
      <dgm:prSet/>
      <dgm:spPr/>
      <dgm:t>
        <a:bodyPr/>
        <a:lstStyle/>
        <a:p>
          <a:endParaRPr lang="ru-RU"/>
        </a:p>
      </dgm:t>
    </dgm:pt>
    <dgm:pt modelId="{EF93DEE5-1C03-4372-B924-15A46B3A09DB}" type="sibTrans" cxnId="{BF3CCA98-F303-4DF0-88FD-2B50658098FD}">
      <dgm:prSet/>
      <dgm:spPr/>
      <dgm:t>
        <a:bodyPr/>
        <a:lstStyle/>
        <a:p>
          <a:endParaRPr lang="ru-RU"/>
        </a:p>
      </dgm:t>
    </dgm:pt>
    <dgm:pt modelId="{6BE3E1F2-C443-4DEA-8CAF-B153D55EE352}">
      <dgm:prSet phldrT="[Текст]" custT="1"/>
      <dgm:spPr/>
      <dgm:t>
        <a:bodyPr/>
        <a:lstStyle/>
        <a:p>
          <a:r>
            <a:rPr lang="ru-RU" sz="1600" dirty="0"/>
            <a:t>Классические методы Рунге-Кутты (15 схем)</a:t>
          </a:r>
        </a:p>
      </dgm:t>
    </dgm:pt>
    <dgm:pt modelId="{9F3B34EC-2104-4AA8-9FF8-52A3B9BA190C}" type="parTrans" cxnId="{A9FF3973-0A3B-438B-8B00-9AEDE5FE1040}">
      <dgm:prSet/>
      <dgm:spPr/>
      <dgm:t>
        <a:bodyPr/>
        <a:lstStyle/>
        <a:p>
          <a:endParaRPr lang="ru-RU"/>
        </a:p>
      </dgm:t>
    </dgm:pt>
    <dgm:pt modelId="{F506CD79-4EED-410D-9653-7E1C826BD954}" type="sibTrans" cxnId="{A9FF3973-0A3B-438B-8B00-9AEDE5FE1040}">
      <dgm:prSet/>
      <dgm:spPr/>
      <dgm:t>
        <a:bodyPr/>
        <a:lstStyle/>
        <a:p>
          <a:endParaRPr lang="ru-RU"/>
        </a:p>
      </dgm:t>
    </dgm:pt>
    <dgm:pt modelId="{51B9B9CD-149A-4CA3-AC7F-ADD820CF4FF9}">
      <dgm:prSet phldrT="[Текст]" custT="1"/>
      <dgm:spPr/>
      <dgm:t>
        <a:bodyPr/>
        <a:lstStyle/>
        <a:p>
          <a:r>
            <a:rPr lang="ru-RU" sz="1600" dirty="0"/>
            <a:t>Вложенные методы Рунге-Кутты (9 схем)</a:t>
          </a:r>
        </a:p>
      </dgm:t>
    </dgm:pt>
    <dgm:pt modelId="{4923B8AC-6191-4EA8-A0E0-1C04293F74EF}" type="parTrans" cxnId="{849D205F-A604-4815-AF3C-6245A8E3062B}">
      <dgm:prSet/>
      <dgm:spPr/>
      <dgm:t>
        <a:bodyPr/>
        <a:lstStyle/>
        <a:p>
          <a:endParaRPr lang="ru-RU"/>
        </a:p>
      </dgm:t>
    </dgm:pt>
    <dgm:pt modelId="{F9898AAA-DC38-4FCA-9B5D-6FC8C26C1297}" type="sibTrans" cxnId="{849D205F-A604-4815-AF3C-6245A8E3062B}">
      <dgm:prSet/>
      <dgm:spPr/>
      <dgm:t>
        <a:bodyPr/>
        <a:lstStyle/>
        <a:p>
          <a:endParaRPr lang="ru-RU"/>
        </a:p>
      </dgm:t>
    </dgm:pt>
    <dgm:pt modelId="{96717B12-447F-4FFE-ABDB-D3C2F9E2B3D9}">
      <dgm:prSet phldrT="[Текст]" custT="1"/>
      <dgm:spPr/>
      <dgm:t>
        <a:bodyPr/>
        <a:lstStyle/>
        <a:p>
          <a:r>
            <a:rPr lang="ru-RU" sz="1600" dirty="0"/>
            <a:t>Многошаговые методы Адамса (4 схемы)</a:t>
          </a:r>
        </a:p>
      </dgm:t>
    </dgm:pt>
    <dgm:pt modelId="{FDB3B358-98D8-4545-A69A-F305A1BCC46A}" type="parTrans" cxnId="{88391826-9A15-4B3E-81D5-74C550A9AD6D}">
      <dgm:prSet/>
      <dgm:spPr/>
      <dgm:t>
        <a:bodyPr/>
        <a:lstStyle/>
        <a:p>
          <a:endParaRPr lang="ru-RU"/>
        </a:p>
      </dgm:t>
    </dgm:pt>
    <dgm:pt modelId="{0A23A3D8-D7C0-4335-BE99-FA83494E9744}" type="sibTrans" cxnId="{88391826-9A15-4B3E-81D5-74C550A9AD6D}">
      <dgm:prSet/>
      <dgm:spPr/>
      <dgm:t>
        <a:bodyPr/>
        <a:lstStyle/>
        <a:p>
          <a:endParaRPr lang="ru-RU"/>
        </a:p>
      </dgm:t>
    </dgm:pt>
    <dgm:pt modelId="{BF5330F1-8DE8-4EA8-9F56-80CCF2BBF819}">
      <dgm:prSet phldrT="[Текст]" custT="1"/>
      <dgm:spPr/>
      <dgm:t>
        <a:bodyPr/>
        <a:lstStyle/>
        <a:p>
          <a:r>
            <a:rPr lang="ru-RU" sz="3600" dirty="0">
              <a:solidFill>
                <a:schemeClr val="tx1"/>
              </a:solidFill>
            </a:rPr>
            <a:t>Неявные</a:t>
          </a:r>
        </a:p>
      </dgm:t>
    </dgm:pt>
    <dgm:pt modelId="{10FCBA8A-6BC2-4A84-9018-4383E7BC29BE}" type="parTrans" cxnId="{A56C462F-AB22-4AFE-8943-B763B691B565}">
      <dgm:prSet/>
      <dgm:spPr/>
      <dgm:t>
        <a:bodyPr/>
        <a:lstStyle/>
        <a:p>
          <a:endParaRPr lang="ru-RU"/>
        </a:p>
      </dgm:t>
    </dgm:pt>
    <dgm:pt modelId="{382DE42D-617B-4997-9E89-D4335FEDD417}" type="sibTrans" cxnId="{A56C462F-AB22-4AFE-8943-B763B691B565}">
      <dgm:prSet/>
      <dgm:spPr/>
      <dgm:t>
        <a:bodyPr/>
        <a:lstStyle/>
        <a:p>
          <a:endParaRPr lang="ru-RU"/>
        </a:p>
      </dgm:t>
    </dgm:pt>
    <dgm:pt modelId="{97D74183-5F60-4346-9EFC-ED96C40C668F}">
      <dgm:prSet phldrT="[Текст]" custT="1"/>
      <dgm:spPr/>
      <dgm:t>
        <a:bodyPr/>
        <a:lstStyle/>
        <a:p>
          <a:r>
            <a:rPr lang="ru-RU" sz="1600" dirty="0"/>
            <a:t>Методы Гаусса (3 схемы)</a:t>
          </a:r>
        </a:p>
        <a:p>
          <a:endParaRPr lang="ru-RU" sz="1000" dirty="0"/>
        </a:p>
      </dgm:t>
    </dgm:pt>
    <dgm:pt modelId="{32EE8FF2-1822-4CAD-9A92-89B0A7EAE14E}" type="parTrans" cxnId="{810A43DD-1271-47AB-991B-C599B0609374}">
      <dgm:prSet/>
      <dgm:spPr/>
      <dgm:t>
        <a:bodyPr/>
        <a:lstStyle/>
        <a:p>
          <a:endParaRPr lang="ru-RU"/>
        </a:p>
      </dgm:t>
    </dgm:pt>
    <dgm:pt modelId="{DBD57A27-A5C6-4141-BA37-EB991FFE49FC}" type="sibTrans" cxnId="{810A43DD-1271-47AB-991B-C599B0609374}">
      <dgm:prSet/>
      <dgm:spPr/>
      <dgm:t>
        <a:bodyPr/>
        <a:lstStyle/>
        <a:p>
          <a:endParaRPr lang="ru-RU"/>
        </a:p>
      </dgm:t>
    </dgm:pt>
    <dgm:pt modelId="{61CB5CBB-7C64-4E81-80B0-8234E7AFBB9C}">
      <dgm:prSet phldrT="[Текст]" custT="1"/>
      <dgm:spPr/>
      <dgm:t>
        <a:bodyPr/>
        <a:lstStyle/>
        <a:p>
          <a:r>
            <a:rPr lang="ru-RU" sz="1600" dirty="0"/>
            <a:t>Методы Радо (3 схемы)</a:t>
          </a:r>
        </a:p>
      </dgm:t>
    </dgm:pt>
    <dgm:pt modelId="{84641DA6-A2D1-478A-8D40-7FAD820C0440}" type="parTrans" cxnId="{29B221AE-CE09-4D79-B4FF-20FE3DA355BF}">
      <dgm:prSet/>
      <dgm:spPr/>
      <dgm:t>
        <a:bodyPr/>
        <a:lstStyle/>
        <a:p>
          <a:endParaRPr lang="ru-RU"/>
        </a:p>
      </dgm:t>
    </dgm:pt>
    <dgm:pt modelId="{89135C9E-8E6A-4EE1-BCD8-8B1291D10DCE}" type="sibTrans" cxnId="{29B221AE-CE09-4D79-B4FF-20FE3DA355BF}">
      <dgm:prSet/>
      <dgm:spPr/>
      <dgm:t>
        <a:bodyPr/>
        <a:lstStyle/>
        <a:p>
          <a:endParaRPr lang="ru-RU"/>
        </a:p>
      </dgm:t>
    </dgm:pt>
    <dgm:pt modelId="{B8597415-570E-47A5-B5C3-8ADC2992D80B}">
      <dgm:prSet phldrT="[Текст]" custT="1"/>
      <dgm:spPr/>
      <dgm:t>
        <a:bodyPr/>
        <a:lstStyle/>
        <a:p>
          <a:r>
            <a:rPr lang="ru-RU" sz="1600" dirty="0"/>
            <a:t>Методы Лобатто (12 схем)</a:t>
          </a:r>
        </a:p>
      </dgm:t>
    </dgm:pt>
    <dgm:pt modelId="{F923F98A-FC1F-42C7-B968-4658D069F194}" type="parTrans" cxnId="{B5829DB4-BF02-49B3-A4E1-17FD6B332BC0}">
      <dgm:prSet/>
      <dgm:spPr/>
      <dgm:t>
        <a:bodyPr/>
        <a:lstStyle/>
        <a:p>
          <a:endParaRPr lang="ru-RU"/>
        </a:p>
      </dgm:t>
    </dgm:pt>
    <dgm:pt modelId="{9D8D4EA3-81DC-47D6-A54F-A29060FC52BF}" type="sibTrans" cxnId="{B5829DB4-BF02-49B3-A4E1-17FD6B332BC0}">
      <dgm:prSet/>
      <dgm:spPr/>
      <dgm:t>
        <a:bodyPr/>
        <a:lstStyle/>
        <a:p>
          <a:endParaRPr lang="ru-RU"/>
        </a:p>
      </dgm:t>
    </dgm:pt>
    <dgm:pt modelId="{36F800E7-3646-480A-8B06-6F0457364FF0}">
      <dgm:prSet phldrT="[Текст]" custT="1"/>
      <dgm:spPr/>
      <dgm:t>
        <a:bodyPr/>
        <a:lstStyle/>
        <a:p>
          <a:r>
            <a:rPr lang="ru-RU" sz="1600" dirty="0"/>
            <a:t>Многошаговые методы Адамса</a:t>
          </a:r>
        </a:p>
        <a:p>
          <a:r>
            <a:rPr lang="ru-RU" sz="1600" dirty="0"/>
            <a:t>(4 схемы)</a:t>
          </a:r>
        </a:p>
      </dgm:t>
    </dgm:pt>
    <dgm:pt modelId="{D43B7BDF-9CDA-4783-AE63-1F25972CF065}" type="parTrans" cxnId="{EB479A3A-1F3B-42E1-9FB1-34276D228D9D}">
      <dgm:prSet/>
      <dgm:spPr/>
      <dgm:t>
        <a:bodyPr/>
        <a:lstStyle/>
        <a:p>
          <a:endParaRPr lang="ru-RU"/>
        </a:p>
      </dgm:t>
    </dgm:pt>
    <dgm:pt modelId="{0D782849-3962-4F41-AD33-40CE94AFC612}" type="sibTrans" cxnId="{EB479A3A-1F3B-42E1-9FB1-34276D228D9D}">
      <dgm:prSet/>
      <dgm:spPr/>
      <dgm:t>
        <a:bodyPr/>
        <a:lstStyle/>
        <a:p>
          <a:endParaRPr lang="ru-RU"/>
        </a:p>
      </dgm:t>
    </dgm:pt>
    <dgm:pt modelId="{E82C470C-B5F7-492E-82F1-28F83878F5D3}">
      <dgm:prSet phldrT="[Текст]" custT="1"/>
      <dgm:spPr/>
      <dgm:t>
        <a:bodyPr/>
        <a:lstStyle/>
        <a:p>
          <a:r>
            <a:rPr lang="ru-RU" sz="1600" dirty="0"/>
            <a:t>Многошаговые методы Адамса в режиме предиктор-корректор</a:t>
          </a:r>
        </a:p>
        <a:p>
          <a:r>
            <a:rPr lang="ru-RU" sz="1600" dirty="0"/>
            <a:t>(4 схемы)</a:t>
          </a:r>
        </a:p>
      </dgm:t>
    </dgm:pt>
    <dgm:pt modelId="{A1156BE5-6750-4186-AB92-7097B41B3FB7}" type="parTrans" cxnId="{DF67D7A5-9F41-401C-9191-5028CD0ECCC9}">
      <dgm:prSet/>
      <dgm:spPr/>
      <dgm:t>
        <a:bodyPr/>
        <a:lstStyle/>
        <a:p>
          <a:endParaRPr lang="ru-RU"/>
        </a:p>
      </dgm:t>
    </dgm:pt>
    <dgm:pt modelId="{A2986BDB-7C26-49C3-BE6C-4883E1E90021}" type="sibTrans" cxnId="{DF67D7A5-9F41-401C-9191-5028CD0ECCC9}">
      <dgm:prSet/>
      <dgm:spPr/>
      <dgm:t>
        <a:bodyPr/>
        <a:lstStyle/>
        <a:p>
          <a:endParaRPr lang="ru-RU"/>
        </a:p>
      </dgm:t>
    </dgm:pt>
    <dgm:pt modelId="{59F10DF2-6509-434A-8805-7DDD34D52DE1}">
      <dgm:prSet phldrT="[Текст]" custT="1"/>
      <dgm:spPr/>
      <dgm:t>
        <a:bodyPr/>
        <a:lstStyle/>
        <a:p>
          <a:r>
            <a:rPr lang="ru-RU" sz="1600" dirty="0"/>
            <a:t>Многошаговые методы Куртиса</a:t>
          </a:r>
        </a:p>
        <a:p>
          <a:r>
            <a:rPr lang="ru-RU" sz="1600" dirty="0"/>
            <a:t>(4 схемы)</a:t>
          </a:r>
        </a:p>
      </dgm:t>
    </dgm:pt>
    <dgm:pt modelId="{FAE90553-FD32-4410-B45C-24BD33CB6D19}" type="parTrans" cxnId="{59597C86-A942-4F05-BB86-43D05BCB7F8D}">
      <dgm:prSet/>
      <dgm:spPr/>
      <dgm:t>
        <a:bodyPr/>
        <a:lstStyle/>
        <a:p>
          <a:endParaRPr lang="ru-RU"/>
        </a:p>
      </dgm:t>
    </dgm:pt>
    <dgm:pt modelId="{97EB83C5-F078-4CF5-BC21-693891F6E5C5}" type="sibTrans" cxnId="{59597C86-A942-4F05-BB86-43D05BCB7F8D}">
      <dgm:prSet/>
      <dgm:spPr/>
      <dgm:t>
        <a:bodyPr/>
        <a:lstStyle/>
        <a:p>
          <a:endParaRPr lang="ru-RU"/>
        </a:p>
      </dgm:t>
    </dgm:pt>
    <dgm:pt modelId="{0D668B53-36A5-4CE9-8D00-B8169FDCC50A}">
      <dgm:prSet phldrT="[Текст]" custT="1"/>
      <dgm:spPr/>
      <dgm:t>
        <a:bodyPr/>
        <a:lstStyle/>
        <a:p>
          <a:r>
            <a:rPr lang="ru-RU" sz="1600" dirty="0"/>
            <a:t>Диагональные методы (4 схемы)</a:t>
          </a:r>
        </a:p>
      </dgm:t>
    </dgm:pt>
    <dgm:pt modelId="{A94C09AA-E1D9-4071-9432-DA2A14209DD0}" type="parTrans" cxnId="{D3CF985C-9FFA-4979-90DD-CF33CF952FAC}">
      <dgm:prSet/>
      <dgm:spPr/>
      <dgm:t>
        <a:bodyPr/>
        <a:lstStyle/>
        <a:p>
          <a:endParaRPr lang="ru-RU"/>
        </a:p>
      </dgm:t>
    </dgm:pt>
    <dgm:pt modelId="{0F90E2F2-D3E9-44CB-A7BC-08C51E72A043}" type="sibTrans" cxnId="{D3CF985C-9FFA-4979-90DD-CF33CF952FAC}">
      <dgm:prSet/>
      <dgm:spPr/>
      <dgm:t>
        <a:bodyPr/>
        <a:lstStyle/>
        <a:p>
          <a:endParaRPr lang="ru-RU"/>
        </a:p>
      </dgm:t>
    </dgm:pt>
    <dgm:pt modelId="{FBA9B17D-2289-4CC8-A764-FC76391B3DAF}" type="pres">
      <dgm:prSet presAssocID="{A7A20C96-8121-4CA3-9BF3-746E60ADA78E}" presName="layout" presStyleCnt="0">
        <dgm:presLayoutVars>
          <dgm:chMax/>
          <dgm:chPref/>
          <dgm:dir/>
          <dgm:resizeHandles/>
        </dgm:presLayoutVars>
      </dgm:prSet>
      <dgm:spPr/>
    </dgm:pt>
    <dgm:pt modelId="{197532DD-BD43-437B-B887-95D5976687CD}" type="pres">
      <dgm:prSet presAssocID="{90D2DE12-2546-416A-9524-983F775C9C5A}" presName="root" presStyleCnt="0">
        <dgm:presLayoutVars>
          <dgm:chMax/>
          <dgm:chPref/>
        </dgm:presLayoutVars>
      </dgm:prSet>
      <dgm:spPr/>
    </dgm:pt>
    <dgm:pt modelId="{3E537981-BFA8-40F1-9C04-CD9E03074713}" type="pres">
      <dgm:prSet presAssocID="{90D2DE12-2546-416A-9524-983F775C9C5A}" presName="rootComposite" presStyleCnt="0">
        <dgm:presLayoutVars/>
      </dgm:prSet>
      <dgm:spPr/>
    </dgm:pt>
    <dgm:pt modelId="{1AC7F667-44D1-4E20-A92A-AA4727E72C84}" type="pres">
      <dgm:prSet presAssocID="{90D2DE12-2546-416A-9524-983F775C9C5A}" presName="ParentAccent" presStyleLbl="alignNode1" presStyleIdx="0" presStyleCnt="2"/>
      <dgm:spPr/>
    </dgm:pt>
    <dgm:pt modelId="{BCB6A7B2-7792-4863-95DD-4DDBDFF82C02}" type="pres">
      <dgm:prSet presAssocID="{90D2DE12-2546-416A-9524-983F775C9C5A}" presName="ParentSmallAccent" presStyleLbl="fgAcc1" presStyleIdx="0" presStyleCnt="2"/>
      <dgm:spPr/>
    </dgm:pt>
    <dgm:pt modelId="{B5833CBB-4106-4E72-9D60-11D7967DAE5F}" type="pres">
      <dgm:prSet presAssocID="{90D2DE12-2546-416A-9524-983F775C9C5A}" presName="Parent" presStyleLbl="revTx" presStyleIdx="0" presStyleCnt="12">
        <dgm:presLayoutVars>
          <dgm:chMax/>
          <dgm:chPref val="4"/>
          <dgm:bulletEnabled val="1"/>
        </dgm:presLayoutVars>
      </dgm:prSet>
      <dgm:spPr/>
    </dgm:pt>
    <dgm:pt modelId="{1A19F911-37B8-490D-8065-6FF6EE26D7C2}" type="pres">
      <dgm:prSet presAssocID="{90D2DE12-2546-416A-9524-983F775C9C5A}" presName="childShape" presStyleCnt="0">
        <dgm:presLayoutVars>
          <dgm:chMax val="0"/>
          <dgm:chPref val="0"/>
        </dgm:presLayoutVars>
      </dgm:prSet>
      <dgm:spPr/>
    </dgm:pt>
    <dgm:pt modelId="{65DFD859-4ADC-44FF-B279-7C24D3A24C43}" type="pres">
      <dgm:prSet presAssocID="{6BE3E1F2-C443-4DEA-8CAF-B153D55EE352}" presName="childComposite" presStyleCnt="0">
        <dgm:presLayoutVars>
          <dgm:chMax val="0"/>
          <dgm:chPref val="0"/>
        </dgm:presLayoutVars>
      </dgm:prSet>
      <dgm:spPr/>
    </dgm:pt>
    <dgm:pt modelId="{68EC7DD2-7E9A-4CCD-A458-961A83A30954}" type="pres">
      <dgm:prSet presAssocID="{6BE3E1F2-C443-4DEA-8CAF-B153D55EE352}" presName="ChildAccent" presStyleLbl="solidFgAcc1" presStyleIdx="0" presStyleCnt="10"/>
      <dgm:spPr/>
    </dgm:pt>
    <dgm:pt modelId="{432E3B74-DED9-4CB3-B183-B9A90C239B9C}" type="pres">
      <dgm:prSet presAssocID="{6BE3E1F2-C443-4DEA-8CAF-B153D55EE352}" presName="Child" presStyleLbl="revTx" presStyleIdx="1" presStyleCnt="12">
        <dgm:presLayoutVars>
          <dgm:chMax val="0"/>
          <dgm:chPref val="0"/>
          <dgm:bulletEnabled val="1"/>
        </dgm:presLayoutVars>
      </dgm:prSet>
      <dgm:spPr/>
    </dgm:pt>
    <dgm:pt modelId="{D9589FCC-FE0A-4A20-9793-EF7355882778}" type="pres">
      <dgm:prSet presAssocID="{51B9B9CD-149A-4CA3-AC7F-ADD820CF4FF9}" presName="childComposite" presStyleCnt="0">
        <dgm:presLayoutVars>
          <dgm:chMax val="0"/>
          <dgm:chPref val="0"/>
        </dgm:presLayoutVars>
      </dgm:prSet>
      <dgm:spPr/>
    </dgm:pt>
    <dgm:pt modelId="{412733B1-3888-4979-8D11-0EA7846E2B2F}" type="pres">
      <dgm:prSet presAssocID="{51B9B9CD-149A-4CA3-AC7F-ADD820CF4FF9}" presName="ChildAccent" presStyleLbl="solidFgAcc1" presStyleIdx="1" presStyleCnt="10"/>
      <dgm:spPr/>
    </dgm:pt>
    <dgm:pt modelId="{BF3710A7-6088-41B7-ACD6-2F72B5C225FB}" type="pres">
      <dgm:prSet presAssocID="{51B9B9CD-149A-4CA3-AC7F-ADD820CF4FF9}" presName="Child" presStyleLbl="revTx" presStyleIdx="2" presStyleCnt="12">
        <dgm:presLayoutVars>
          <dgm:chMax val="0"/>
          <dgm:chPref val="0"/>
          <dgm:bulletEnabled val="1"/>
        </dgm:presLayoutVars>
      </dgm:prSet>
      <dgm:spPr/>
    </dgm:pt>
    <dgm:pt modelId="{E52134B5-80A7-4AE1-A8B7-EA86262DD2A4}" type="pres">
      <dgm:prSet presAssocID="{96717B12-447F-4FFE-ABDB-D3C2F9E2B3D9}" presName="childComposite" presStyleCnt="0">
        <dgm:presLayoutVars>
          <dgm:chMax val="0"/>
          <dgm:chPref val="0"/>
        </dgm:presLayoutVars>
      </dgm:prSet>
      <dgm:spPr/>
    </dgm:pt>
    <dgm:pt modelId="{0340A279-95CA-42BC-BA16-69131D9E805E}" type="pres">
      <dgm:prSet presAssocID="{96717B12-447F-4FFE-ABDB-D3C2F9E2B3D9}" presName="ChildAccent" presStyleLbl="solidFgAcc1" presStyleIdx="2" presStyleCnt="10"/>
      <dgm:spPr/>
    </dgm:pt>
    <dgm:pt modelId="{FBDDB403-DBDE-4AA0-8DD4-024BD38AF9C8}" type="pres">
      <dgm:prSet presAssocID="{96717B12-447F-4FFE-ABDB-D3C2F9E2B3D9}" presName="Child" presStyleLbl="revTx" presStyleIdx="3" presStyleCnt="12">
        <dgm:presLayoutVars>
          <dgm:chMax val="0"/>
          <dgm:chPref val="0"/>
          <dgm:bulletEnabled val="1"/>
        </dgm:presLayoutVars>
      </dgm:prSet>
      <dgm:spPr/>
    </dgm:pt>
    <dgm:pt modelId="{2C092430-3C1D-4DAF-9FD5-9A876A0E6DE8}" type="pres">
      <dgm:prSet presAssocID="{E82C470C-B5F7-492E-82F1-28F83878F5D3}" presName="childComposite" presStyleCnt="0">
        <dgm:presLayoutVars>
          <dgm:chMax val="0"/>
          <dgm:chPref val="0"/>
        </dgm:presLayoutVars>
      </dgm:prSet>
      <dgm:spPr/>
    </dgm:pt>
    <dgm:pt modelId="{A57FE7BD-BB22-486D-B237-32E7541E9966}" type="pres">
      <dgm:prSet presAssocID="{E82C470C-B5F7-492E-82F1-28F83878F5D3}" presName="ChildAccent" presStyleLbl="solidFgAcc1" presStyleIdx="3" presStyleCnt="10"/>
      <dgm:spPr/>
    </dgm:pt>
    <dgm:pt modelId="{9E8FA315-2D52-41A2-A824-1040FBD17FDE}" type="pres">
      <dgm:prSet presAssocID="{E82C470C-B5F7-492E-82F1-28F83878F5D3}" presName="Child" presStyleLbl="revTx" presStyleIdx="4" presStyleCnt="12">
        <dgm:presLayoutVars>
          <dgm:chMax val="0"/>
          <dgm:chPref val="0"/>
          <dgm:bulletEnabled val="1"/>
        </dgm:presLayoutVars>
      </dgm:prSet>
      <dgm:spPr/>
    </dgm:pt>
    <dgm:pt modelId="{6E5F798F-0C99-467E-84AD-BA07A527F6BE}" type="pres">
      <dgm:prSet presAssocID="{BF5330F1-8DE8-4EA8-9F56-80CCF2BBF819}" presName="root" presStyleCnt="0">
        <dgm:presLayoutVars>
          <dgm:chMax/>
          <dgm:chPref/>
        </dgm:presLayoutVars>
      </dgm:prSet>
      <dgm:spPr/>
    </dgm:pt>
    <dgm:pt modelId="{8344F6FD-7184-4035-BEC0-61FB7398604D}" type="pres">
      <dgm:prSet presAssocID="{BF5330F1-8DE8-4EA8-9F56-80CCF2BBF819}" presName="rootComposite" presStyleCnt="0">
        <dgm:presLayoutVars/>
      </dgm:prSet>
      <dgm:spPr/>
    </dgm:pt>
    <dgm:pt modelId="{4D8CCE4B-CCD7-4C67-A4AA-77776053392D}" type="pres">
      <dgm:prSet presAssocID="{BF5330F1-8DE8-4EA8-9F56-80CCF2BBF819}" presName="ParentAccent" presStyleLbl="alignNode1" presStyleIdx="1" presStyleCnt="2"/>
      <dgm:spPr/>
    </dgm:pt>
    <dgm:pt modelId="{DF07EB90-7114-4B93-9683-098A05881734}" type="pres">
      <dgm:prSet presAssocID="{BF5330F1-8DE8-4EA8-9F56-80CCF2BBF819}" presName="ParentSmallAccent" presStyleLbl="fgAcc1" presStyleIdx="1" presStyleCnt="2"/>
      <dgm:spPr/>
    </dgm:pt>
    <dgm:pt modelId="{ECBEC8B0-3CD2-4E1E-AA76-9D18701E2447}" type="pres">
      <dgm:prSet presAssocID="{BF5330F1-8DE8-4EA8-9F56-80CCF2BBF819}" presName="Parent" presStyleLbl="revTx" presStyleIdx="5" presStyleCnt="12">
        <dgm:presLayoutVars>
          <dgm:chMax/>
          <dgm:chPref val="4"/>
          <dgm:bulletEnabled val="1"/>
        </dgm:presLayoutVars>
      </dgm:prSet>
      <dgm:spPr/>
    </dgm:pt>
    <dgm:pt modelId="{76496217-63C4-4AFA-B473-768CBD92AA95}" type="pres">
      <dgm:prSet presAssocID="{BF5330F1-8DE8-4EA8-9F56-80CCF2BBF819}" presName="childShape" presStyleCnt="0">
        <dgm:presLayoutVars>
          <dgm:chMax val="0"/>
          <dgm:chPref val="0"/>
        </dgm:presLayoutVars>
      </dgm:prSet>
      <dgm:spPr/>
    </dgm:pt>
    <dgm:pt modelId="{D765AA7E-1CFF-4662-AAE7-E245B0ACF483}" type="pres">
      <dgm:prSet presAssocID="{97D74183-5F60-4346-9EFC-ED96C40C668F}" presName="childComposite" presStyleCnt="0">
        <dgm:presLayoutVars>
          <dgm:chMax val="0"/>
          <dgm:chPref val="0"/>
        </dgm:presLayoutVars>
      </dgm:prSet>
      <dgm:spPr/>
    </dgm:pt>
    <dgm:pt modelId="{8D66EEA6-6A07-4D09-9031-3EA9BB228A9D}" type="pres">
      <dgm:prSet presAssocID="{97D74183-5F60-4346-9EFC-ED96C40C668F}" presName="ChildAccent" presStyleLbl="solidFgAcc1" presStyleIdx="4" presStyleCnt="10"/>
      <dgm:spPr/>
    </dgm:pt>
    <dgm:pt modelId="{0C5E2BCD-00B2-4960-AB86-481D3C37D6F3}" type="pres">
      <dgm:prSet presAssocID="{97D74183-5F60-4346-9EFC-ED96C40C668F}" presName="Child" presStyleLbl="revTx" presStyleIdx="6" presStyleCnt="12" custLinFactNeighborX="1" custLinFactNeighborY="15691">
        <dgm:presLayoutVars>
          <dgm:chMax val="0"/>
          <dgm:chPref val="0"/>
          <dgm:bulletEnabled val="1"/>
        </dgm:presLayoutVars>
      </dgm:prSet>
      <dgm:spPr/>
    </dgm:pt>
    <dgm:pt modelId="{E2829566-1D79-4422-92A7-6E7036AA2ECF}" type="pres">
      <dgm:prSet presAssocID="{61CB5CBB-7C64-4E81-80B0-8234E7AFBB9C}" presName="childComposite" presStyleCnt="0">
        <dgm:presLayoutVars>
          <dgm:chMax val="0"/>
          <dgm:chPref val="0"/>
        </dgm:presLayoutVars>
      </dgm:prSet>
      <dgm:spPr/>
    </dgm:pt>
    <dgm:pt modelId="{4941DCE5-85B4-4698-BE8E-76DDB4C2E58C}" type="pres">
      <dgm:prSet presAssocID="{61CB5CBB-7C64-4E81-80B0-8234E7AFBB9C}" presName="ChildAccent" presStyleLbl="solidFgAcc1" presStyleIdx="5" presStyleCnt="10"/>
      <dgm:spPr/>
    </dgm:pt>
    <dgm:pt modelId="{7CF367A9-223E-4173-975D-A1DBD98CB543}" type="pres">
      <dgm:prSet presAssocID="{61CB5CBB-7C64-4E81-80B0-8234E7AFBB9C}" presName="Child" presStyleLbl="revTx" presStyleIdx="7" presStyleCnt="12">
        <dgm:presLayoutVars>
          <dgm:chMax val="0"/>
          <dgm:chPref val="0"/>
          <dgm:bulletEnabled val="1"/>
        </dgm:presLayoutVars>
      </dgm:prSet>
      <dgm:spPr/>
    </dgm:pt>
    <dgm:pt modelId="{A7D568BC-4812-4C08-91B9-5A96AFB68655}" type="pres">
      <dgm:prSet presAssocID="{B8597415-570E-47A5-B5C3-8ADC2992D80B}" presName="childComposite" presStyleCnt="0">
        <dgm:presLayoutVars>
          <dgm:chMax val="0"/>
          <dgm:chPref val="0"/>
        </dgm:presLayoutVars>
      </dgm:prSet>
      <dgm:spPr/>
    </dgm:pt>
    <dgm:pt modelId="{F6A9C5D7-BFC9-408C-B575-4F7B54AA7030}" type="pres">
      <dgm:prSet presAssocID="{B8597415-570E-47A5-B5C3-8ADC2992D80B}" presName="ChildAccent" presStyleLbl="solidFgAcc1" presStyleIdx="6" presStyleCnt="10"/>
      <dgm:spPr/>
    </dgm:pt>
    <dgm:pt modelId="{135131B7-FAD5-4BA1-9B12-687FD77484B6}" type="pres">
      <dgm:prSet presAssocID="{B8597415-570E-47A5-B5C3-8ADC2992D80B}" presName="Child" presStyleLbl="revTx" presStyleIdx="8" presStyleCnt="12">
        <dgm:presLayoutVars>
          <dgm:chMax val="0"/>
          <dgm:chPref val="0"/>
          <dgm:bulletEnabled val="1"/>
        </dgm:presLayoutVars>
      </dgm:prSet>
      <dgm:spPr/>
    </dgm:pt>
    <dgm:pt modelId="{5A39F221-2CE1-48CC-8E28-F7940FF6347D}" type="pres">
      <dgm:prSet presAssocID="{0D668B53-36A5-4CE9-8D00-B8169FDCC50A}" presName="childComposite" presStyleCnt="0">
        <dgm:presLayoutVars>
          <dgm:chMax val="0"/>
          <dgm:chPref val="0"/>
        </dgm:presLayoutVars>
      </dgm:prSet>
      <dgm:spPr/>
    </dgm:pt>
    <dgm:pt modelId="{8C676379-0724-4C6B-AD4F-AF72983FB523}" type="pres">
      <dgm:prSet presAssocID="{0D668B53-36A5-4CE9-8D00-B8169FDCC50A}" presName="ChildAccent" presStyleLbl="solidFgAcc1" presStyleIdx="7" presStyleCnt="10"/>
      <dgm:spPr/>
    </dgm:pt>
    <dgm:pt modelId="{9E366352-3523-4654-B962-8732C5CC8FEE}" type="pres">
      <dgm:prSet presAssocID="{0D668B53-36A5-4CE9-8D00-B8169FDCC50A}" presName="Child" presStyleLbl="revTx" presStyleIdx="9" presStyleCnt="12">
        <dgm:presLayoutVars>
          <dgm:chMax val="0"/>
          <dgm:chPref val="0"/>
          <dgm:bulletEnabled val="1"/>
        </dgm:presLayoutVars>
      </dgm:prSet>
      <dgm:spPr/>
    </dgm:pt>
    <dgm:pt modelId="{03A58621-2CD3-48C0-9077-726203E5C77D}" type="pres">
      <dgm:prSet presAssocID="{36F800E7-3646-480A-8B06-6F0457364FF0}" presName="childComposite" presStyleCnt="0">
        <dgm:presLayoutVars>
          <dgm:chMax val="0"/>
          <dgm:chPref val="0"/>
        </dgm:presLayoutVars>
      </dgm:prSet>
      <dgm:spPr/>
    </dgm:pt>
    <dgm:pt modelId="{FAECBA0D-F189-4AC9-9798-912D524C1302}" type="pres">
      <dgm:prSet presAssocID="{36F800E7-3646-480A-8B06-6F0457364FF0}" presName="ChildAccent" presStyleLbl="solidFgAcc1" presStyleIdx="8" presStyleCnt="10"/>
      <dgm:spPr/>
    </dgm:pt>
    <dgm:pt modelId="{384473A9-C1B3-45CA-947C-E5EF9C937212}" type="pres">
      <dgm:prSet presAssocID="{36F800E7-3646-480A-8B06-6F0457364FF0}" presName="Child" presStyleLbl="revTx" presStyleIdx="10" presStyleCnt="12">
        <dgm:presLayoutVars>
          <dgm:chMax val="0"/>
          <dgm:chPref val="0"/>
          <dgm:bulletEnabled val="1"/>
        </dgm:presLayoutVars>
      </dgm:prSet>
      <dgm:spPr/>
    </dgm:pt>
    <dgm:pt modelId="{07347D42-2A03-466F-9AF8-38A29CE3401A}" type="pres">
      <dgm:prSet presAssocID="{59F10DF2-6509-434A-8805-7DDD34D52DE1}" presName="childComposite" presStyleCnt="0">
        <dgm:presLayoutVars>
          <dgm:chMax val="0"/>
          <dgm:chPref val="0"/>
        </dgm:presLayoutVars>
      </dgm:prSet>
      <dgm:spPr/>
    </dgm:pt>
    <dgm:pt modelId="{006254B4-714F-463C-BE4A-665DF7359546}" type="pres">
      <dgm:prSet presAssocID="{59F10DF2-6509-434A-8805-7DDD34D52DE1}" presName="ChildAccent" presStyleLbl="solidFgAcc1" presStyleIdx="9" presStyleCnt="10"/>
      <dgm:spPr/>
    </dgm:pt>
    <dgm:pt modelId="{04DFC001-494D-4AA7-9B50-A062146C7DCC}" type="pres">
      <dgm:prSet presAssocID="{59F10DF2-6509-434A-8805-7DDD34D52DE1}" presName="Child" presStyleLbl="revTx" presStyleIdx="11" presStyleCnt="12">
        <dgm:presLayoutVars>
          <dgm:chMax val="0"/>
          <dgm:chPref val="0"/>
          <dgm:bulletEnabled val="1"/>
        </dgm:presLayoutVars>
      </dgm:prSet>
      <dgm:spPr/>
    </dgm:pt>
  </dgm:ptLst>
  <dgm:cxnLst>
    <dgm:cxn modelId="{88391826-9A15-4B3E-81D5-74C550A9AD6D}" srcId="{90D2DE12-2546-416A-9524-983F775C9C5A}" destId="{96717B12-447F-4FFE-ABDB-D3C2F9E2B3D9}" srcOrd="2" destOrd="0" parTransId="{FDB3B358-98D8-4545-A69A-F305A1BCC46A}" sibTransId="{0A23A3D8-D7C0-4335-BE99-FA83494E9744}"/>
    <dgm:cxn modelId="{0EBF082A-936C-4390-BC09-9CCDB734C274}" type="presOf" srcId="{0D668B53-36A5-4CE9-8D00-B8169FDCC50A}" destId="{9E366352-3523-4654-B962-8732C5CC8FEE}" srcOrd="0" destOrd="0" presId="urn:microsoft.com/office/officeart/2008/layout/SquareAccentList"/>
    <dgm:cxn modelId="{2A8BFC2D-247F-47EF-9833-DB7139983BBD}" type="presOf" srcId="{61CB5CBB-7C64-4E81-80B0-8234E7AFBB9C}" destId="{7CF367A9-223E-4173-975D-A1DBD98CB543}" srcOrd="0" destOrd="0" presId="urn:microsoft.com/office/officeart/2008/layout/SquareAccentList"/>
    <dgm:cxn modelId="{A56C462F-AB22-4AFE-8943-B763B691B565}" srcId="{A7A20C96-8121-4CA3-9BF3-746E60ADA78E}" destId="{BF5330F1-8DE8-4EA8-9F56-80CCF2BBF819}" srcOrd="1" destOrd="0" parTransId="{10FCBA8A-6BC2-4A84-9018-4383E7BC29BE}" sibTransId="{382DE42D-617B-4997-9E89-D4335FEDD417}"/>
    <dgm:cxn modelId="{EB479A3A-1F3B-42E1-9FB1-34276D228D9D}" srcId="{BF5330F1-8DE8-4EA8-9F56-80CCF2BBF819}" destId="{36F800E7-3646-480A-8B06-6F0457364FF0}" srcOrd="4" destOrd="0" parTransId="{D43B7BDF-9CDA-4783-AE63-1F25972CF065}" sibTransId="{0D782849-3962-4F41-AD33-40CE94AFC612}"/>
    <dgm:cxn modelId="{D3CF985C-9FFA-4979-90DD-CF33CF952FAC}" srcId="{BF5330F1-8DE8-4EA8-9F56-80CCF2BBF819}" destId="{0D668B53-36A5-4CE9-8D00-B8169FDCC50A}" srcOrd="3" destOrd="0" parTransId="{A94C09AA-E1D9-4071-9432-DA2A14209DD0}" sibTransId="{0F90E2F2-D3E9-44CB-A7BC-08C51E72A043}"/>
    <dgm:cxn modelId="{849D205F-A604-4815-AF3C-6245A8E3062B}" srcId="{90D2DE12-2546-416A-9524-983F775C9C5A}" destId="{51B9B9CD-149A-4CA3-AC7F-ADD820CF4FF9}" srcOrd="1" destOrd="0" parTransId="{4923B8AC-6191-4EA8-A0E0-1C04293F74EF}" sibTransId="{F9898AAA-DC38-4FCA-9B5D-6FC8C26C1297}"/>
    <dgm:cxn modelId="{627CD351-9779-4B0B-A960-A95D0B200E56}" type="presOf" srcId="{97D74183-5F60-4346-9EFC-ED96C40C668F}" destId="{0C5E2BCD-00B2-4960-AB86-481D3C37D6F3}" srcOrd="0" destOrd="0" presId="urn:microsoft.com/office/officeart/2008/layout/SquareAccentList"/>
    <dgm:cxn modelId="{A9FF3973-0A3B-438B-8B00-9AEDE5FE1040}" srcId="{90D2DE12-2546-416A-9524-983F775C9C5A}" destId="{6BE3E1F2-C443-4DEA-8CAF-B153D55EE352}" srcOrd="0" destOrd="0" parTransId="{9F3B34EC-2104-4AA8-9FF8-52A3B9BA190C}" sibTransId="{F506CD79-4EED-410D-9653-7E1C826BD954}"/>
    <dgm:cxn modelId="{4465D759-69EC-4014-AB86-5201C7432993}" type="presOf" srcId="{36F800E7-3646-480A-8B06-6F0457364FF0}" destId="{384473A9-C1B3-45CA-947C-E5EF9C937212}" srcOrd="0" destOrd="0" presId="urn:microsoft.com/office/officeart/2008/layout/SquareAccentList"/>
    <dgm:cxn modelId="{59597C86-A942-4F05-BB86-43D05BCB7F8D}" srcId="{BF5330F1-8DE8-4EA8-9F56-80CCF2BBF819}" destId="{59F10DF2-6509-434A-8805-7DDD34D52DE1}" srcOrd="5" destOrd="0" parTransId="{FAE90553-FD32-4410-B45C-24BD33CB6D19}" sibTransId="{97EB83C5-F078-4CF5-BC21-693891F6E5C5}"/>
    <dgm:cxn modelId="{C43CAA92-4EC9-4191-91B3-9680D77E70C4}" type="presOf" srcId="{BF5330F1-8DE8-4EA8-9F56-80CCF2BBF819}" destId="{ECBEC8B0-3CD2-4E1E-AA76-9D18701E2447}" srcOrd="0" destOrd="0" presId="urn:microsoft.com/office/officeart/2008/layout/SquareAccentList"/>
    <dgm:cxn modelId="{170CF395-2DD8-431F-859C-AB390F146CF2}" type="presOf" srcId="{A7A20C96-8121-4CA3-9BF3-746E60ADA78E}" destId="{FBA9B17D-2289-4CC8-A764-FC76391B3DAF}" srcOrd="0" destOrd="0" presId="urn:microsoft.com/office/officeart/2008/layout/SquareAccentList"/>
    <dgm:cxn modelId="{BF3CCA98-F303-4DF0-88FD-2B50658098FD}" srcId="{A7A20C96-8121-4CA3-9BF3-746E60ADA78E}" destId="{90D2DE12-2546-416A-9524-983F775C9C5A}" srcOrd="0" destOrd="0" parTransId="{F1354B24-75C3-42F6-8592-247346183B80}" sibTransId="{EF93DEE5-1C03-4372-B924-15A46B3A09DB}"/>
    <dgm:cxn modelId="{71B290A4-0A3B-4A54-A3BF-93D40EE81FA3}" type="presOf" srcId="{90D2DE12-2546-416A-9524-983F775C9C5A}" destId="{B5833CBB-4106-4E72-9D60-11D7967DAE5F}" srcOrd="0" destOrd="0" presId="urn:microsoft.com/office/officeart/2008/layout/SquareAccentList"/>
    <dgm:cxn modelId="{DF67D7A5-9F41-401C-9191-5028CD0ECCC9}" srcId="{90D2DE12-2546-416A-9524-983F775C9C5A}" destId="{E82C470C-B5F7-492E-82F1-28F83878F5D3}" srcOrd="3" destOrd="0" parTransId="{A1156BE5-6750-4186-AB92-7097B41B3FB7}" sibTransId="{A2986BDB-7C26-49C3-BE6C-4883E1E90021}"/>
    <dgm:cxn modelId="{F107F8A5-19DC-4753-8B5F-CEF5A97026ED}" type="presOf" srcId="{B8597415-570E-47A5-B5C3-8ADC2992D80B}" destId="{135131B7-FAD5-4BA1-9B12-687FD77484B6}" srcOrd="0" destOrd="0" presId="urn:microsoft.com/office/officeart/2008/layout/SquareAccentList"/>
    <dgm:cxn modelId="{7507EDAB-CD13-47A4-9655-285E9AAAC7CE}" type="presOf" srcId="{96717B12-447F-4FFE-ABDB-D3C2F9E2B3D9}" destId="{FBDDB403-DBDE-4AA0-8DD4-024BD38AF9C8}" srcOrd="0" destOrd="0" presId="urn:microsoft.com/office/officeart/2008/layout/SquareAccentList"/>
    <dgm:cxn modelId="{29B221AE-CE09-4D79-B4FF-20FE3DA355BF}" srcId="{BF5330F1-8DE8-4EA8-9F56-80CCF2BBF819}" destId="{61CB5CBB-7C64-4E81-80B0-8234E7AFBB9C}" srcOrd="1" destOrd="0" parTransId="{84641DA6-A2D1-478A-8D40-7FAD820C0440}" sibTransId="{89135C9E-8E6A-4EE1-BCD8-8B1291D10DCE}"/>
    <dgm:cxn modelId="{B5829DB4-BF02-49B3-A4E1-17FD6B332BC0}" srcId="{BF5330F1-8DE8-4EA8-9F56-80CCF2BBF819}" destId="{B8597415-570E-47A5-B5C3-8ADC2992D80B}" srcOrd="2" destOrd="0" parTransId="{F923F98A-FC1F-42C7-B968-4658D069F194}" sibTransId="{9D8D4EA3-81DC-47D6-A54F-A29060FC52BF}"/>
    <dgm:cxn modelId="{7EB5E9B4-E4CB-4DFC-B0DC-45D9992FEA4C}" type="presOf" srcId="{6BE3E1F2-C443-4DEA-8CAF-B153D55EE352}" destId="{432E3B74-DED9-4CB3-B183-B9A90C239B9C}" srcOrd="0" destOrd="0" presId="urn:microsoft.com/office/officeart/2008/layout/SquareAccentList"/>
    <dgm:cxn modelId="{001166D0-E82D-4ED1-800E-BE4B3162AEBD}" type="presOf" srcId="{59F10DF2-6509-434A-8805-7DDD34D52DE1}" destId="{04DFC001-494D-4AA7-9B50-A062146C7DCC}" srcOrd="0" destOrd="0" presId="urn:microsoft.com/office/officeart/2008/layout/SquareAccentList"/>
    <dgm:cxn modelId="{810A43DD-1271-47AB-991B-C599B0609374}" srcId="{BF5330F1-8DE8-4EA8-9F56-80CCF2BBF819}" destId="{97D74183-5F60-4346-9EFC-ED96C40C668F}" srcOrd="0" destOrd="0" parTransId="{32EE8FF2-1822-4CAD-9A92-89B0A7EAE14E}" sibTransId="{DBD57A27-A5C6-4141-BA37-EB991FFE49FC}"/>
    <dgm:cxn modelId="{AC5D31F2-BB36-443A-9D6A-148C300A6354}" type="presOf" srcId="{E82C470C-B5F7-492E-82F1-28F83878F5D3}" destId="{9E8FA315-2D52-41A2-A824-1040FBD17FDE}" srcOrd="0" destOrd="0" presId="urn:microsoft.com/office/officeart/2008/layout/SquareAccentList"/>
    <dgm:cxn modelId="{3887AFF2-1F77-4112-80AB-C82F094E75C5}" type="presOf" srcId="{51B9B9CD-149A-4CA3-AC7F-ADD820CF4FF9}" destId="{BF3710A7-6088-41B7-ACD6-2F72B5C225FB}" srcOrd="0" destOrd="0" presId="urn:microsoft.com/office/officeart/2008/layout/SquareAccentList"/>
    <dgm:cxn modelId="{0D3D1150-35C4-42BF-849E-CE8C81ED554D}" type="presParOf" srcId="{FBA9B17D-2289-4CC8-A764-FC76391B3DAF}" destId="{197532DD-BD43-437B-B887-95D5976687CD}" srcOrd="0" destOrd="0" presId="urn:microsoft.com/office/officeart/2008/layout/SquareAccentList"/>
    <dgm:cxn modelId="{A92C992D-FD5A-4344-AFAF-291120AC2F55}" type="presParOf" srcId="{197532DD-BD43-437B-B887-95D5976687CD}" destId="{3E537981-BFA8-40F1-9C04-CD9E03074713}" srcOrd="0" destOrd="0" presId="urn:microsoft.com/office/officeart/2008/layout/SquareAccentList"/>
    <dgm:cxn modelId="{567AAB2C-8131-4F14-BCBF-FB40C81B6B1C}" type="presParOf" srcId="{3E537981-BFA8-40F1-9C04-CD9E03074713}" destId="{1AC7F667-44D1-4E20-A92A-AA4727E72C84}" srcOrd="0" destOrd="0" presId="urn:microsoft.com/office/officeart/2008/layout/SquareAccentList"/>
    <dgm:cxn modelId="{64DE603F-86B0-4BD4-B196-802333415BF9}" type="presParOf" srcId="{3E537981-BFA8-40F1-9C04-CD9E03074713}" destId="{BCB6A7B2-7792-4863-95DD-4DDBDFF82C02}" srcOrd="1" destOrd="0" presId="urn:microsoft.com/office/officeart/2008/layout/SquareAccentList"/>
    <dgm:cxn modelId="{9604A09C-A0C9-49D1-8592-4DABE7DD7866}" type="presParOf" srcId="{3E537981-BFA8-40F1-9C04-CD9E03074713}" destId="{B5833CBB-4106-4E72-9D60-11D7967DAE5F}" srcOrd="2" destOrd="0" presId="urn:microsoft.com/office/officeart/2008/layout/SquareAccentList"/>
    <dgm:cxn modelId="{C2610A2E-3C09-4BDE-9083-CCFF6D4B458E}" type="presParOf" srcId="{197532DD-BD43-437B-B887-95D5976687CD}" destId="{1A19F911-37B8-490D-8065-6FF6EE26D7C2}" srcOrd="1" destOrd="0" presId="urn:microsoft.com/office/officeart/2008/layout/SquareAccentList"/>
    <dgm:cxn modelId="{87A4D36C-8D24-4FD4-ABD3-DE51FB290493}" type="presParOf" srcId="{1A19F911-37B8-490D-8065-6FF6EE26D7C2}" destId="{65DFD859-4ADC-44FF-B279-7C24D3A24C43}" srcOrd="0" destOrd="0" presId="urn:microsoft.com/office/officeart/2008/layout/SquareAccentList"/>
    <dgm:cxn modelId="{AAF06215-59AD-45EE-ADD5-DDF26D698F8D}" type="presParOf" srcId="{65DFD859-4ADC-44FF-B279-7C24D3A24C43}" destId="{68EC7DD2-7E9A-4CCD-A458-961A83A30954}" srcOrd="0" destOrd="0" presId="urn:microsoft.com/office/officeart/2008/layout/SquareAccentList"/>
    <dgm:cxn modelId="{B4EC17E1-6E85-4EBD-8129-1784C5F0554F}" type="presParOf" srcId="{65DFD859-4ADC-44FF-B279-7C24D3A24C43}" destId="{432E3B74-DED9-4CB3-B183-B9A90C239B9C}" srcOrd="1" destOrd="0" presId="urn:microsoft.com/office/officeart/2008/layout/SquareAccentList"/>
    <dgm:cxn modelId="{B79990E2-4FFC-49B9-8E43-5DF443FB7947}" type="presParOf" srcId="{1A19F911-37B8-490D-8065-6FF6EE26D7C2}" destId="{D9589FCC-FE0A-4A20-9793-EF7355882778}" srcOrd="1" destOrd="0" presId="urn:microsoft.com/office/officeart/2008/layout/SquareAccentList"/>
    <dgm:cxn modelId="{C7469EAE-E90C-4D22-A740-9B77EA9999EF}" type="presParOf" srcId="{D9589FCC-FE0A-4A20-9793-EF7355882778}" destId="{412733B1-3888-4979-8D11-0EA7846E2B2F}" srcOrd="0" destOrd="0" presId="urn:microsoft.com/office/officeart/2008/layout/SquareAccentList"/>
    <dgm:cxn modelId="{09385092-9D2E-4A0D-A6B1-D3BB5FFEDD68}" type="presParOf" srcId="{D9589FCC-FE0A-4A20-9793-EF7355882778}" destId="{BF3710A7-6088-41B7-ACD6-2F72B5C225FB}" srcOrd="1" destOrd="0" presId="urn:microsoft.com/office/officeart/2008/layout/SquareAccentList"/>
    <dgm:cxn modelId="{681DC5A9-AB78-4706-984B-9A151A74E90B}" type="presParOf" srcId="{1A19F911-37B8-490D-8065-6FF6EE26D7C2}" destId="{E52134B5-80A7-4AE1-A8B7-EA86262DD2A4}" srcOrd="2" destOrd="0" presId="urn:microsoft.com/office/officeart/2008/layout/SquareAccentList"/>
    <dgm:cxn modelId="{9D656F05-B616-45EA-B5DB-E9E6365418AA}" type="presParOf" srcId="{E52134B5-80A7-4AE1-A8B7-EA86262DD2A4}" destId="{0340A279-95CA-42BC-BA16-69131D9E805E}" srcOrd="0" destOrd="0" presId="urn:microsoft.com/office/officeart/2008/layout/SquareAccentList"/>
    <dgm:cxn modelId="{D3B0FC9F-E67D-4C79-9AC3-4DFC23EBAB13}" type="presParOf" srcId="{E52134B5-80A7-4AE1-A8B7-EA86262DD2A4}" destId="{FBDDB403-DBDE-4AA0-8DD4-024BD38AF9C8}" srcOrd="1" destOrd="0" presId="urn:microsoft.com/office/officeart/2008/layout/SquareAccentList"/>
    <dgm:cxn modelId="{DE858ECD-D942-4E5C-A67F-F3FFEB2B3C9E}" type="presParOf" srcId="{1A19F911-37B8-490D-8065-6FF6EE26D7C2}" destId="{2C092430-3C1D-4DAF-9FD5-9A876A0E6DE8}" srcOrd="3" destOrd="0" presId="urn:microsoft.com/office/officeart/2008/layout/SquareAccentList"/>
    <dgm:cxn modelId="{E28A5522-3151-44E7-83D8-76DDDDF0FF9D}" type="presParOf" srcId="{2C092430-3C1D-4DAF-9FD5-9A876A0E6DE8}" destId="{A57FE7BD-BB22-486D-B237-32E7541E9966}" srcOrd="0" destOrd="0" presId="urn:microsoft.com/office/officeart/2008/layout/SquareAccentList"/>
    <dgm:cxn modelId="{85AF9AAD-CE68-455F-B1AB-15254B00E087}" type="presParOf" srcId="{2C092430-3C1D-4DAF-9FD5-9A876A0E6DE8}" destId="{9E8FA315-2D52-41A2-A824-1040FBD17FDE}" srcOrd="1" destOrd="0" presId="urn:microsoft.com/office/officeart/2008/layout/SquareAccentList"/>
    <dgm:cxn modelId="{54F14CA6-EF6B-4A18-9635-5F5666413631}" type="presParOf" srcId="{FBA9B17D-2289-4CC8-A764-FC76391B3DAF}" destId="{6E5F798F-0C99-467E-84AD-BA07A527F6BE}" srcOrd="1" destOrd="0" presId="urn:microsoft.com/office/officeart/2008/layout/SquareAccentList"/>
    <dgm:cxn modelId="{D402B093-2D0C-433C-A9E1-1675F2EF67A2}" type="presParOf" srcId="{6E5F798F-0C99-467E-84AD-BA07A527F6BE}" destId="{8344F6FD-7184-4035-BEC0-61FB7398604D}" srcOrd="0" destOrd="0" presId="urn:microsoft.com/office/officeart/2008/layout/SquareAccentList"/>
    <dgm:cxn modelId="{FC1691DA-DF37-4E15-AE08-4959E63E9343}" type="presParOf" srcId="{8344F6FD-7184-4035-BEC0-61FB7398604D}" destId="{4D8CCE4B-CCD7-4C67-A4AA-77776053392D}" srcOrd="0" destOrd="0" presId="urn:microsoft.com/office/officeart/2008/layout/SquareAccentList"/>
    <dgm:cxn modelId="{172534C5-585F-419A-93BF-FF00F81D949C}" type="presParOf" srcId="{8344F6FD-7184-4035-BEC0-61FB7398604D}" destId="{DF07EB90-7114-4B93-9683-098A05881734}" srcOrd="1" destOrd="0" presId="urn:microsoft.com/office/officeart/2008/layout/SquareAccentList"/>
    <dgm:cxn modelId="{1EA34595-6A73-4525-ABBE-74CC97873639}" type="presParOf" srcId="{8344F6FD-7184-4035-BEC0-61FB7398604D}" destId="{ECBEC8B0-3CD2-4E1E-AA76-9D18701E2447}" srcOrd="2" destOrd="0" presId="urn:microsoft.com/office/officeart/2008/layout/SquareAccentList"/>
    <dgm:cxn modelId="{3D6E1CDE-3D95-4E1D-B97A-A3799494AE0D}" type="presParOf" srcId="{6E5F798F-0C99-467E-84AD-BA07A527F6BE}" destId="{76496217-63C4-4AFA-B473-768CBD92AA95}" srcOrd="1" destOrd="0" presId="urn:microsoft.com/office/officeart/2008/layout/SquareAccentList"/>
    <dgm:cxn modelId="{44DDE5DB-9D65-4126-BF0F-73BF9E2823C7}" type="presParOf" srcId="{76496217-63C4-4AFA-B473-768CBD92AA95}" destId="{D765AA7E-1CFF-4662-AAE7-E245B0ACF483}" srcOrd="0" destOrd="0" presId="urn:microsoft.com/office/officeart/2008/layout/SquareAccentList"/>
    <dgm:cxn modelId="{3D6FEC9E-3997-4286-BD32-2BAD5C79D272}" type="presParOf" srcId="{D765AA7E-1CFF-4662-AAE7-E245B0ACF483}" destId="{8D66EEA6-6A07-4D09-9031-3EA9BB228A9D}" srcOrd="0" destOrd="0" presId="urn:microsoft.com/office/officeart/2008/layout/SquareAccentList"/>
    <dgm:cxn modelId="{2910C6D5-E080-4AA6-B97F-AC15DD455F19}" type="presParOf" srcId="{D765AA7E-1CFF-4662-AAE7-E245B0ACF483}" destId="{0C5E2BCD-00B2-4960-AB86-481D3C37D6F3}" srcOrd="1" destOrd="0" presId="urn:microsoft.com/office/officeart/2008/layout/SquareAccentList"/>
    <dgm:cxn modelId="{3446CEFD-F59A-4E56-89AA-D514BC20301E}" type="presParOf" srcId="{76496217-63C4-4AFA-B473-768CBD92AA95}" destId="{E2829566-1D79-4422-92A7-6E7036AA2ECF}" srcOrd="1" destOrd="0" presId="urn:microsoft.com/office/officeart/2008/layout/SquareAccentList"/>
    <dgm:cxn modelId="{4E298CDA-D50D-466C-A418-6018EDF86D1C}" type="presParOf" srcId="{E2829566-1D79-4422-92A7-6E7036AA2ECF}" destId="{4941DCE5-85B4-4698-BE8E-76DDB4C2E58C}" srcOrd="0" destOrd="0" presId="urn:microsoft.com/office/officeart/2008/layout/SquareAccentList"/>
    <dgm:cxn modelId="{03C45E79-5B21-489F-B18F-DC5A4B8E246E}" type="presParOf" srcId="{E2829566-1D79-4422-92A7-6E7036AA2ECF}" destId="{7CF367A9-223E-4173-975D-A1DBD98CB543}" srcOrd="1" destOrd="0" presId="urn:microsoft.com/office/officeart/2008/layout/SquareAccentList"/>
    <dgm:cxn modelId="{3682D2EA-5481-46BD-8581-7932662CDE7A}" type="presParOf" srcId="{76496217-63C4-4AFA-B473-768CBD92AA95}" destId="{A7D568BC-4812-4C08-91B9-5A96AFB68655}" srcOrd="2" destOrd="0" presId="urn:microsoft.com/office/officeart/2008/layout/SquareAccentList"/>
    <dgm:cxn modelId="{FDC45A59-FDDF-4A54-9E08-CA4D3D043D49}" type="presParOf" srcId="{A7D568BC-4812-4C08-91B9-5A96AFB68655}" destId="{F6A9C5D7-BFC9-408C-B575-4F7B54AA7030}" srcOrd="0" destOrd="0" presId="urn:microsoft.com/office/officeart/2008/layout/SquareAccentList"/>
    <dgm:cxn modelId="{9EAB6739-F151-4649-BFE8-D683AC28373A}" type="presParOf" srcId="{A7D568BC-4812-4C08-91B9-5A96AFB68655}" destId="{135131B7-FAD5-4BA1-9B12-687FD77484B6}" srcOrd="1" destOrd="0" presId="urn:microsoft.com/office/officeart/2008/layout/SquareAccentList"/>
    <dgm:cxn modelId="{348CEEBA-A5D7-45DC-8E99-8D8EB7EA145E}" type="presParOf" srcId="{76496217-63C4-4AFA-B473-768CBD92AA95}" destId="{5A39F221-2CE1-48CC-8E28-F7940FF6347D}" srcOrd="3" destOrd="0" presId="urn:microsoft.com/office/officeart/2008/layout/SquareAccentList"/>
    <dgm:cxn modelId="{915DF2B7-FD37-4127-A7ED-A12FA959283C}" type="presParOf" srcId="{5A39F221-2CE1-48CC-8E28-F7940FF6347D}" destId="{8C676379-0724-4C6B-AD4F-AF72983FB523}" srcOrd="0" destOrd="0" presId="urn:microsoft.com/office/officeart/2008/layout/SquareAccentList"/>
    <dgm:cxn modelId="{7797502A-75C4-4476-A8B8-F4BCC52B2819}" type="presParOf" srcId="{5A39F221-2CE1-48CC-8E28-F7940FF6347D}" destId="{9E366352-3523-4654-B962-8732C5CC8FEE}" srcOrd="1" destOrd="0" presId="urn:microsoft.com/office/officeart/2008/layout/SquareAccentList"/>
    <dgm:cxn modelId="{D45C5637-A4F2-4660-B96F-FE0C144BAA4D}" type="presParOf" srcId="{76496217-63C4-4AFA-B473-768CBD92AA95}" destId="{03A58621-2CD3-48C0-9077-726203E5C77D}" srcOrd="4" destOrd="0" presId="urn:microsoft.com/office/officeart/2008/layout/SquareAccentList"/>
    <dgm:cxn modelId="{A6761CCE-24C6-44BB-B26B-064174AFB8FA}" type="presParOf" srcId="{03A58621-2CD3-48C0-9077-726203E5C77D}" destId="{FAECBA0D-F189-4AC9-9798-912D524C1302}" srcOrd="0" destOrd="0" presId="urn:microsoft.com/office/officeart/2008/layout/SquareAccentList"/>
    <dgm:cxn modelId="{1DD20415-59CE-4F45-A62B-049C62C2ADAE}" type="presParOf" srcId="{03A58621-2CD3-48C0-9077-726203E5C77D}" destId="{384473A9-C1B3-45CA-947C-E5EF9C937212}" srcOrd="1" destOrd="0" presId="urn:microsoft.com/office/officeart/2008/layout/SquareAccentList"/>
    <dgm:cxn modelId="{B2DEC46B-9985-4717-96D6-B09337BE8C27}" type="presParOf" srcId="{76496217-63C4-4AFA-B473-768CBD92AA95}" destId="{07347D42-2A03-466F-9AF8-38A29CE3401A}" srcOrd="5" destOrd="0" presId="urn:microsoft.com/office/officeart/2008/layout/SquareAccentList"/>
    <dgm:cxn modelId="{55F34938-890D-4202-86A7-797B86359B4F}" type="presParOf" srcId="{07347D42-2A03-466F-9AF8-38A29CE3401A}" destId="{006254B4-714F-463C-BE4A-665DF7359546}" srcOrd="0" destOrd="0" presId="urn:microsoft.com/office/officeart/2008/layout/SquareAccentList"/>
    <dgm:cxn modelId="{5C6B8396-C630-4CDA-AED5-028B552038D1}" type="presParOf" srcId="{07347D42-2A03-466F-9AF8-38A29CE3401A}" destId="{04DFC001-494D-4AA7-9B50-A062146C7DCC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7A20C96-8121-4CA3-9BF3-746E60ADA78E}" type="doc">
      <dgm:prSet loTypeId="urn:microsoft.com/office/officeart/2008/layout/Squa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90D2DE12-2546-416A-9524-983F775C9C5A}">
      <dgm:prSet phldrT="[Текст]" custT="1"/>
      <dgm:spPr/>
      <dgm:t>
        <a:bodyPr/>
        <a:lstStyle/>
        <a:p>
          <a:r>
            <a:rPr lang="ru-RU" sz="3200" dirty="0">
              <a:solidFill>
                <a:schemeClr val="tx1"/>
              </a:solidFill>
            </a:rPr>
            <a:t>Стек технологий</a:t>
          </a:r>
        </a:p>
      </dgm:t>
    </dgm:pt>
    <dgm:pt modelId="{F1354B24-75C3-42F6-8592-247346183B80}" type="parTrans" cxnId="{BF3CCA98-F303-4DF0-88FD-2B50658098FD}">
      <dgm:prSet/>
      <dgm:spPr/>
      <dgm:t>
        <a:bodyPr/>
        <a:lstStyle/>
        <a:p>
          <a:endParaRPr lang="ru-RU"/>
        </a:p>
      </dgm:t>
    </dgm:pt>
    <dgm:pt modelId="{EF93DEE5-1C03-4372-B924-15A46B3A09DB}" type="sibTrans" cxnId="{BF3CCA98-F303-4DF0-88FD-2B50658098FD}">
      <dgm:prSet/>
      <dgm:spPr/>
      <dgm:t>
        <a:bodyPr/>
        <a:lstStyle/>
        <a:p>
          <a:endParaRPr lang="ru-RU"/>
        </a:p>
      </dgm:t>
    </dgm:pt>
    <dgm:pt modelId="{6BE3E1F2-C443-4DEA-8CAF-B153D55EE352}">
      <dgm:prSet phldrT="[Текст]" custT="1"/>
      <dgm:spPr/>
      <dgm:t>
        <a:bodyPr/>
        <a:lstStyle/>
        <a:p>
          <a:r>
            <a:rPr lang="ru-RU" sz="2000" dirty="0"/>
            <a:t>Интегрированная среда разработки Visual Studio Code</a:t>
          </a:r>
        </a:p>
      </dgm:t>
    </dgm:pt>
    <dgm:pt modelId="{9F3B34EC-2104-4AA8-9FF8-52A3B9BA190C}" type="parTrans" cxnId="{A9FF3973-0A3B-438B-8B00-9AEDE5FE1040}">
      <dgm:prSet/>
      <dgm:spPr/>
      <dgm:t>
        <a:bodyPr/>
        <a:lstStyle/>
        <a:p>
          <a:endParaRPr lang="ru-RU"/>
        </a:p>
      </dgm:t>
    </dgm:pt>
    <dgm:pt modelId="{F506CD79-4EED-410D-9653-7E1C826BD954}" type="sibTrans" cxnId="{A9FF3973-0A3B-438B-8B00-9AEDE5FE1040}">
      <dgm:prSet/>
      <dgm:spPr/>
      <dgm:t>
        <a:bodyPr/>
        <a:lstStyle/>
        <a:p>
          <a:endParaRPr lang="ru-RU"/>
        </a:p>
      </dgm:t>
    </dgm:pt>
    <dgm:pt modelId="{51B9B9CD-149A-4CA3-AC7F-ADD820CF4FF9}">
      <dgm:prSet phldrT="[Текст]" custT="1"/>
      <dgm:spPr/>
      <dgm:t>
        <a:bodyPr/>
        <a:lstStyle/>
        <a:p>
          <a:r>
            <a:rPr lang="ru-RU" sz="2000" dirty="0"/>
            <a:t>Язык программирования C++</a:t>
          </a:r>
        </a:p>
      </dgm:t>
    </dgm:pt>
    <dgm:pt modelId="{4923B8AC-6191-4EA8-A0E0-1C04293F74EF}" type="parTrans" cxnId="{849D205F-A604-4815-AF3C-6245A8E3062B}">
      <dgm:prSet/>
      <dgm:spPr/>
      <dgm:t>
        <a:bodyPr/>
        <a:lstStyle/>
        <a:p>
          <a:endParaRPr lang="ru-RU"/>
        </a:p>
      </dgm:t>
    </dgm:pt>
    <dgm:pt modelId="{F9898AAA-DC38-4FCA-9B5D-6FC8C26C1297}" type="sibTrans" cxnId="{849D205F-A604-4815-AF3C-6245A8E3062B}">
      <dgm:prSet/>
      <dgm:spPr/>
      <dgm:t>
        <a:bodyPr/>
        <a:lstStyle/>
        <a:p>
          <a:endParaRPr lang="ru-RU"/>
        </a:p>
      </dgm:t>
    </dgm:pt>
    <dgm:pt modelId="{96717B12-447F-4FFE-ABDB-D3C2F9E2B3D9}">
      <dgm:prSet phldrT="[Текст]" custT="1"/>
      <dgm:spPr/>
      <dgm:t>
        <a:bodyPr/>
        <a:lstStyle/>
        <a:p>
          <a:r>
            <a:rPr lang="ru-RU" sz="2000" dirty="0"/>
            <a:t>Система сборки проектов Cmake 3.8</a:t>
          </a:r>
        </a:p>
      </dgm:t>
    </dgm:pt>
    <dgm:pt modelId="{FDB3B358-98D8-4545-A69A-F305A1BCC46A}" type="parTrans" cxnId="{88391826-9A15-4B3E-81D5-74C550A9AD6D}">
      <dgm:prSet/>
      <dgm:spPr/>
      <dgm:t>
        <a:bodyPr/>
        <a:lstStyle/>
        <a:p>
          <a:endParaRPr lang="ru-RU"/>
        </a:p>
      </dgm:t>
    </dgm:pt>
    <dgm:pt modelId="{0A23A3D8-D7C0-4335-BE99-FA83494E9744}" type="sibTrans" cxnId="{88391826-9A15-4B3E-81D5-74C550A9AD6D}">
      <dgm:prSet/>
      <dgm:spPr/>
      <dgm:t>
        <a:bodyPr/>
        <a:lstStyle/>
        <a:p>
          <a:endParaRPr lang="ru-RU"/>
        </a:p>
      </dgm:t>
    </dgm:pt>
    <dgm:pt modelId="{BF5330F1-8DE8-4EA8-9F56-80CCF2BBF819}">
      <dgm:prSet phldrT="[Текст]" custT="1"/>
      <dgm:spPr/>
      <dgm:t>
        <a:bodyPr/>
        <a:lstStyle/>
        <a:p>
          <a:r>
            <a:rPr lang="ru-RU" sz="3200" dirty="0">
              <a:solidFill>
                <a:schemeClr val="tx1"/>
              </a:solidFill>
            </a:rPr>
            <a:t>Численные методы</a:t>
          </a:r>
        </a:p>
      </dgm:t>
    </dgm:pt>
    <dgm:pt modelId="{10FCBA8A-6BC2-4A84-9018-4383E7BC29BE}" type="parTrans" cxnId="{A56C462F-AB22-4AFE-8943-B763B691B565}">
      <dgm:prSet/>
      <dgm:spPr/>
      <dgm:t>
        <a:bodyPr/>
        <a:lstStyle/>
        <a:p>
          <a:endParaRPr lang="ru-RU"/>
        </a:p>
      </dgm:t>
    </dgm:pt>
    <dgm:pt modelId="{382DE42D-617B-4997-9E89-D4335FEDD417}" type="sibTrans" cxnId="{A56C462F-AB22-4AFE-8943-B763B691B565}">
      <dgm:prSet/>
      <dgm:spPr/>
      <dgm:t>
        <a:bodyPr/>
        <a:lstStyle/>
        <a:p>
          <a:endParaRPr lang="ru-RU"/>
        </a:p>
      </dgm:t>
    </dgm:pt>
    <dgm:pt modelId="{97D74183-5F60-4346-9EFC-ED96C40C668F}">
      <dgm:prSet phldrT="[Текст]" custT="1"/>
      <dgm:spPr/>
      <dgm:t>
        <a:bodyPr/>
        <a:lstStyle/>
        <a:p>
          <a:r>
            <a:rPr lang="ru-RU" sz="2000" dirty="0"/>
            <a:t>Методы решения ОДУ и СДУ</a:t>
          </a:r>
        </a:p>
        <a:p>
          <a:endParaRPr lang="ru-RU" sz="1000" dirty="0"/>
        </a:p>
      </dgm:t>
    </dgm:pt>
    <dgm:pt modelId="{32EE8FF2-1822-4CAD-9A92-89B0A7EAE14E}" type="parTrans" cxnId="{810A43DD-1271-47AB-991B-C599B0609374}">
      <dgm:prSet/>
      <dgm:spPr/>
      <dgm:t>
        <a:bodyPr/>
        <a:lstStyle/>
        <a:p>
          <a:endParaRPr lang="ru-RU"/>
        </a:p>
      </dgm:t>
    </dgm:pt>
    <dgm:pt modelId="{DBD57A27-A5C6-4141-BA37-EB991FFE49FC}" type="sibTrans" cxnId="{810A43DD-1271-47AB-991B-C599B0609374}">
      <dgm:prSet/>
      <dgm:spPr/>
      <dgm:t>
        <a:bodyPr/>
        <a:lstStyle/>
        <a:p>
          <a:endParaRPr lang="ru-RU"/>
        </a:p>
      </dgm:t>
    </dgm:pt>
    <dgm:pt modelId="{61CB5CBB-7C64-4E81-80B0-8234E7AFBB9C}">
      <dgm:prSet phldrT="[Текст]" custT="1"/>
      <dgm:spPr/>
      <dgm:t>
        <a:bodyPr/>
        <a:lstStyle/>
        <a:p>
          <a:r>
            <a:rPr lang="ru-RU" sz="2000" dirty="0"/>
            <a:t>Итерационные методы решения уравнений и систем уравнений</a:t>
          </a:r>
        </a:p>
      </dgm:t>
    </dgm:pt>
    <dgm:pt modelId="{84641DA6-A2D1-478A-8D40-7FAD820C0440}" type="parTrans" cxnId="{29B221AE-CE09-4D79-B4FF-20FE3DA355BF}">
      <dgm:prSet/>
      <dgm:spPr/>
      <dgm:t>
        <a:bodyPr/>
        <a:lstStyle/>
        <a:p>
          <a:endParaRPr lang="ru-RU"/>
        </a:p>
      </dgm:t>
    </dgm:pt>
    <dgm:pt modelId="{89135C9E-8E6A-4EE1-BCD8-8B1291D10DCE}" type="sibTrans" cxnId="{29B221AE-CE09-4D79-B4FF-20FE3DA355BF}">
      <dgm:prSet/>
      <dgm:spPr/>
      <dgm:t>
        <a:bodyPr/>
        <a:lstStyle/>
        <a:p>
          <a:endParaRPr lang="ru-RU"/>
        </a:p>
      </dgm:t>
    </dgm:pt>
    <dgm:pt modelId="{B8597415-570E-47A5-B5C3-8ADC2992D80B}">
      <dgm:prSet phldrT="[Текст]" custT="1"/>
      <dgm:spPr/>
      <dgm:t>
        <a:bodyPr/>
        <a:lstStyle/>
        <a:p>
          <a:r>
            <a:rPr lang="ru-RU" sz="2000" dirty="0"/>
            <a:t>Методы матричной алгебры</a:t>
          </a:r>
        </a:p>
      </dgm:t>
    </dgm:pt>
    <dgm:pt modelId="{F923F98A-FC1F-42C7-B968-4658D069F194}" type="parTrans" cxnId="{B5829DB4-BF02-49B3-A4E1-17FD6B332BC0}">
      <dgm:prSet/>
      <dgm:spPr/>
      <dgm:t>
        <a:bodyPr/>
        <a:lstStyle/>
        <a:p>
          <a:endParaRPr lang="ru-RU"/>
        </a:p>
      </dgm:t>
    </dgm:pt>
    <dgm:pt modelId="{9D8D4EA3-81DC-47D6-A54F-A29060FC52BF}" type="sibTrans" cxnId="{B5829DB4-BF02-49B3-A4E1-17FD6B332BC0}">
      <dgm:prSet/>
      <dgm:spPr/>
      <dgm:t>
        <a:bodyPr/>
        <a:lstStyle/>
        <a:p>
          <a:endParaRPr lang="ru-RU"/>
        </a:p>
      </dgm:t>
    </dgm:pt>
    <dgm:pt modelId="{36F800E7-3646-480A-8B06-6F0457364FF0}">
      <dgm:prSet phldrT="[Текст]" custT="1"/>
      <dgm:spPr/>
      <dgm:t>
        <a:bodyPr/>
        <a:lstStyle/>
        <a:p>
          <a:r>
            <a:rPr lang="ru-RU" sz="2000" dirty="0"/>
            <a:t>Анализ жёсткости систем ОДУ</a:t>
          </a:r>
        </a:p>
      </dgm:t>
    </dgm:pt>
    <dgm:pt modelId="{D43B7BDF-9CDA-4783-AE63-1F25972CF065}" type="parTrans" cxnId="{EB479A3A-1F3B-42E1-9FB1-34276D228D9D}">
      <dgm:prSet/>
      <dgm:spPr/>
      <dgm:t>
        <a:bodyPr/>
        <a:lstStyle/>
        <a:p>
          <a:endParaRPr lang="ru-RU"/>
        </a:p>
      </dgm:t>
    </dgm:pt>
    <dgm:pt modelId="{0D782849-3962-4F41-AD33-40CE94AFC612}" type="sibTrans" cxnId="{EB479A3A-1F3B-42E1-9FB1-34276D228D9D}">
      <dgm:prSet/>
      <dgm:spPr/>
      <dgm:t>
        <a:bodyPr/>
        <a:lstStyle/>
        <a:p>
          <a:endParaRPr lang="ru-RU"/>
        </a:p>
      </dgm:t>
    </dgm:pt>
    <dgm:pt modelId="{E82C470C-B5F7-492E-82F1-28F83878F5D3}">
      <dgm:prSet phldrT="[Текст]" custT="1"/>
      <dgm:spPr/>
      <dgm:t>
        <a:bodyPr/>
        <a:lstStyle/>
        <a:p>
          <a:r>
            <a:rPr lang="ru-RU" sz="2000" dirty="0"/>
            <a:t>Фреймворк </a:t>
          </a:r>
          <a:r>
            <a:rPr lang="en-US" sz="2000" dirty="0"/>
            <a:t>QT </a:t>
          </a:r>
          <a:r>
            <a:rPr lang="ru-RU" sz="2000" dirty="0"/>
            <a:t>для графического пользовательского интерфейса</a:t>
          </a:r>
        </a:p>
      </dgm:t>
    </dgm:pt>
    <dgm:pt modelId="{A1156BE5-6750-4186-AB92-7097B41B3FB7}" type="parTrans" cxnId="{DF67D7A5-9F41-401C-9191-5028CD0ECCC9}">
      <dgm:prSet/>
      <dgm:spPr/>
      <dgm:t>
        <a:bodyPr/>
        <a:lstStyle/>
        <a:p>
          <a:endParaRPr lang="ru-RU"/>
        </a:p>
      </dgm:t>
    </dgm:pt>
    <dgm:pt modelId="{A2986BDB-7C26-49C3-BE6C-4883E1E90021}" type="sibTrans" cxnId="{DF67D7A5-9F41-401C-9191-5028CD0ECCC9}">
      <dgm:prSet/>
      <dgm:spPr/>
      <dgm:t>
        <a:bodyPr/>
        <a:lstStyle/>
        <a:p>
          <a:endParaRPr lang="ru-RU"/>
        </a:p>
      </dgm:t>
    </dgm:pt>
    <dgm:pt modelId="{59F10DF2-6509-434A-8805-7DDD34D52DE1}">
      <dgm:prSet phldrT="[Текст]" custT="1"/>
      <dgm:spPr/>
      <dgm:t>
        <a:bodyPr/>
        <a:lstStyle/>
        <a:p>
          <a:r>
            <a:rPr lang="ru-RU" sz="2000" dirty="0"/>
            <a:t>Численное дифференцирование</a:t>
          </a:r>
        </a:p>
      </dgm:t>
    </dgm:pt>
    <dgm:pt modelId="{FAE90553-FD32-4410-B45C-24BD33CB6D19}" type="parTrans" cxnId="{59597C86-A942-4F05-BB86-43D05BCB7F8D}">
      <dgm:prSet/>
      <dgm:spPr/>
      <dgm:t>
        <a:bodyPr/>
        <a:lstStyle/>
        <a:p>
          <a:endParaRPr lang="ru-RU"/>
        </a:p>
      </dgm:t>
    </dgm:pt>
    <dgm:pt modelId="{97EB83C5-F078-4CF5-BC21-693891F6E5C5}" type="sibTrans" cxnId="{59597C86-A942-4F05-BB86-43D05BCB7F8D}">
      <dgm:prSet/>
      <dgm:spPr/>
      <dgm:t>
        <a:bodyPr/>
        <a:lstStyle/>
        <a:p>
          <a:endParaRPr lang="ru-RU"/>
        </a:p>
      </dgm:t>
    </dgm:pt>
    <dgm:pt modelId="{EEC9473A-EDBA-4441-BCDB-C0933B6BBF3E}">
      <dgm:prSet phldrT="[Текст]" custT="1"/>
      <dgm:spPr/>
      <dgm:t>
        <a:bodyPr/>
        <a:lstStyle/>
        <a:p>
          <a:r>
            <a:rPr lang="ru-RU" sz="2000" dirty="0"/>
            <a:t>Компилятор GNU/MinGW g++</a:t>
          </a:r>
        </a:p>
      </dgm:t>
    </dgm:pt>
    <dgm:pt modelId="{3A50EBA1-E856-4A9E-A158-BB7D8A2292A9}" type="parTrans" cxnId="{DFE83AEB-9C25-4F01-83DF-25275E1F6E90}">
      <dgm:prSet/>
      <dgm:spPr/>
      <dgm:t>
        <a:bodyPr/>
        <a:lstStyle/>
        <a:p>
          <a:endParaRPr lang="ru-RU"/>
        </a:p>
      </dgm:t>
    </dgm:pt>
    <dgm:pt modelId="{C5694095-C01B-4DD1-A7B9-82271BF95AA7}" type="sibTrans" cxnId="{DFE83AEB-9C25-4F01-83DF-25275E1F6E90}">
      <dgm:prSet/>
      <dgm:spPr/>
      <dgm:t>
        <a:bodyPr/>
        <a:lstStyle/>
        <a:p>
          <a:endParaRPr lang="ru-RU"/>
        </a:p>
      </dgm:t>
    </dgm:pt>
    <dgm:pt modelId="{FBA9B17D-2289-4CC8-A764-FC76391B3DAF}" type="pres">
      <dgm:prSet presAssocID="{A7A20C96-8121-4CA3-9BF3-746E60ADA78E}" presName="layout" presStyleCnt="0">
        <dgm:presLayoutVars>
          <dgm:chMax/>
          <dgm:chPref/>
          <dgm:dir/>
          <dgm:resizeHandles/>
        </dgm:presLayoutVars>
      </dgm:prSet>
      <dgm:spPr/>
    </dgm:pt>
    <dgm:pt modelId="{197532DD-BD43-437B-B887-95D5976687CD}" type="pres">
      <dgm:prSet presAssocID="{90D2DE12-2546-416A-9524-983F775C9C5A}" presName="root" presStyleCnt="0">
        <dgm:presLayoutVars>
          <dgm:chMax/>
          <dgm:chPref/>
        </dgm:presLayoutVars>
      </dgm:prSet>
      <dgm:spPr/>
    </dgm:pt>
    <dgm:pt modelId="{3E537981-BFA8-40F1-9C04-CD9E03074713}" type="pres">
      <dgm:prSet presAssocID="{90D2DE12-2546-416A-9524-983F775C9C5A}" presName="rootComposite" presStyleCnt="0">
        <dgm:presLayoutVars/>
      </dgm:prSet>
      <dgm:spPr/>
    </dgm:pt>
    <dgm:pt modelId="{1AC7F667-44D1-4E20-A92A-AA4727E72C84}" type="pres">
      <dgm:prSet presAssocID="{90D2DE12-2546-416A-9524-983F775C9C5A}" presName="ParentAccent" presStyleLbl="alignNode1" presStyleIdx="0" presStyleCnt="2"/>
      <dgm:spPr/>
    </dgm:pt>
    <dgm:pt modelId="{BCB6A7B2-7792-4863-95DD-4DDBDFF82C02}" type="pres">
      <dgm:prSet presAssocID="{90D2DE12-2546-416A-9524-983F775C9C5A}" presName="ParentSmallAccent" presStyleLbl="fgAcc1" presStyleIdx="0" presStyleCnt="2"/>
      <dgm:spPr/>
    </dgm:pt>
    <dgm:pt modelId="{B5833CBB-4106-4E72-9D60-11D7967DAE5F}" type="pres">
      <dgm:prSet presAssocID="{90D2DE12-2546-416A-9524-983F775C9C5A}" presName="Parent" presStyleLbl="revTx" presStyleIdx="0" presStyleCnt="12">
        <dgm:presLayoutVars>
          <dgm:chMax/>
          <dgm:chPref val="4"/>
          <dgm:bulletEnabled val="1"/>
        </dgm:presLayoutVars>
      </dgm:prSet>
      <dgm:spPr/>
    </dgm:pt>
    <dgm:pt modelId="{1A19F911-37B8-490D-8065-6FF6EE26D7C2}" type="pres">
      <dgm:prSet presAssocID="{90D2DE12-2546-416A-9524-983F775C9C5A}" presName="childShape" presStyleCnt="0">
        <dgm:presLayoutVars>
          <dgm:chMax val="0"/>
          <dgm:chPref val="0"/>
        </dgm:presLayoutVars>
      </dgm:prSet>
      <dgm:spPr/>
    </dgm:pt>
    <dgm:pt modelId="{65DFD859-4ADC-44FF-B279-7C24D3A24C43}" type="pres">
      <dgm:prSet presAssocID="{6BE3E1F2-C443-4DEA-8CAF-B153D55EE352}" presName="childComposite" presStyleCnt="0">
        <dgm:presLayoutVars>
          <dgm:chMax val="0"/>
          <dgm:chPref val="0"/>
        </dgm:presLayoutVars>
      </dgm:prSet>
      <dgm:spPr/>
    </dgm:pt>
    <dgm:pt modelId="{68EC7DD2-7E9A-4CCD-A458-961A83A30954}" type="pres">
      <dgm:prSet presAssocID="{6BE3E1F2-C443-4DEA-8CAF-B153D55EE352}" presName="ChildAccent" presStyleLbl="solidFgAcc1" presStyleIdx="0" presStyleCnt="10"/>
      <dgm:spPr/>
    </dgm:pt>
    <dgm:pt modelId="{432E3B74-DED9-4CB3-B183-B9A90C239B9C}" type="pres">
      <dgm:prSet presAssocID="{6BE3E1F2-C443-4DEA-8CAF-B153D55EE352}" presName="Child" presStyleLbl="revTx" presStyleIdx="1" presStyleCnt="12">
        <dgm:presLayoutVars>
          <dgm:chMax val="0"/>
          <dgm:chPref val="0"/>
          <dgm:bulletEnabled val="1"/>
        </dgm:presLayoutVars>
      </dgm:prSet>
      <dgm:spPr/>
    </dgm:pt>
    <dgm:pt modelId="{D9589FCC-FE0A-4A20-9793-EF7355882778}" type="pres">
      <dgm:prSet presAssocID="{51B9B9CD-149A-4CA3-AC7F-ADD820CF4FF9}" presName="childComposite" presStyleCnt="0">
        <dgm:presLayoutVars>
          <dgm:chMax val="0"/>
          <dgm:chPref val="0"/>
        </dgm:presLayoutVars>
      </dgm:prSet>
      <dgm:spPr/>
    </dgm:pt>
    <dgm:pt modelId="{412733B1-3888-4979-8D11-0EA7846E2B2F}" type="pres">
      <dgm:prSet presAssocID="{51B9B9CD-149A-4CA3-AC7F-ADD820CF4FF9}" presName="ChildAccent" presStyleLbl="solidFgAcc1" presStyleIdx="1" presStyleCnt="10"/>
      <dgm:spPr/>
    </dgm:pt>
    <dgm:pt modelId="{BF3710A7-6088-41B7-ACD6-2F72B5C225FB}" type="pres">
      <dgm:prSet presAssocID="{51B9B9CD-149A-4CA3-AC7F-ADD820CF4FF9}" presName="Child" presStyleLbl="revTx" presStyleIdx="2" presStyleCnt="12">
        <dgm:presLayoutVars>
          <dgm:chMax val="0"/>
          <dgm:chPref val="0"/>
          <dgm:bulletEnabled val="1"/>
        </dgm:presLayoutVars>
      </dgm:prSet>
      <dgm:spPr/>
    </dgm:pt>
    <dgm:pt modelId="{E52134B5-80A7-4AE1-A8B7-EA86262DD2A4}" type="pres">
      <dgm:prSet presAssocID="{96717B12-447F-4FFE-ABDB-D3C2F9E2B3D9}" presName="childComposite" presStyleCnt="0">
        <dgm:presLayoutVars>
          <dgm:chMax val="0"/>
          <dgm:chPref val="0"/>
        </dgm:presLayoutVars>
      </dgm:prSet>
      <dgm:spPr/>
    </dgm:pt>
    <dgm:pt modelId="{0340A279-95CA-42BC-BA16-69131D9E805E}" type="pres">
      <dgm:prSet presAssocID="{96717B12-447F-4FFE-ABDB-D3C2F9E2B3D9}" presName="ChildAccent" presStyleLbl="solidFgAcc1" presStyleIdx="2" presStyleCnt="10"/>
      <dgm:spPr/>
    </dgm:pt>
    <dgm:pt modelId="{FBDDB403-DBDE-4AA0-8DD4-024BD38AF9C8}" type="pres">
      <dgm:prSet presAssocID="{96717B12-447F-4FFE-ABDB-D3C2F9E2B3D9}" presName="Child" presStyleLbl="revTx" presStyleIdx="3" presStyleCnt="12">
        <dgm:presLayoutVars>
          <dgm:chMax val="0"/>
          <dgm:chPref val="0"/>
          <dgm:bulletEnabled val="1"/>
        </dgm:presLayoutVars>
      </dgm:prSet>
      <dgm:spPr/>
    </dgm:pt>
    <dgm:pt modelId="{2C092430-3C1D-4DAF-9FD5-9A876A0E6DE8}" type="pres">
      <dgm:prSet presAssocID="{E82C470C-B5F7-492E-82F1-28F83878F5D3}" presName="childComposite" presStyleCnt="0">
        <dgm:presLayoutVars>
          <dgm:chMax val="0"/>
          <dgm:chPref val="0"/>
        </dgm:presLayoutVars>
      </dgm:prSet>
      <dgm:spPr/>
    </dgm:pt>
    <dgm:pt modelId="{A57FE7BD-BB22-486D-B237-32E7541E9966}" type="pres">
      <dgm:prSet presAssocID="{E82C470C-B5F7-492E-82F1-28F83878F5D3}" presName="ChildAccent" presStyleLbl="solidFgAcc1" presStyleIdx="3" presStyleCnt="10"/>
      <dgm:spPr/>
    </dgm:pt>
    <dgm:pt modelId="{9E8FA315-2D52-41A2-A824-1040FBD17FDE}" type="pres">
      <dgm:prSet presAssocID="{E82C470C-B5F7-492E-82F1-28F83878F5D3}" presName="Child" presStyleLbl="revTx" presStyleIdx="4" presStyleCnt="12">
        <dgm:presLayoutVars>
          <dgm:chMax val="0"/>
          <dgm:chPref val="0"/>
          <dgm:bulletEnabled val="1"/>
        </dgm:presLayoutVars>
      </dgm:prSet>
      <dgm:spPr/>
    </dgm:pt>
    <dgm:pt modelId="{CD95AE29-B04E-4F64-B5AA-E04EE0B7C475}" type="pres">
      <dgm:prSet presAssocID="{EEC9473A-EDBA-4441-BCDB-C0933B6BBF3E}" presName="childComposite" presStyleCnt="0">
        <dgm:presLayoutVars>
          <dgm:chMax val="0"/>
          <dgm:chPref val="0"/>
        </dgm:presLayoutVars>
      </dgm:prSet>
      <dgm:spPr/>
    </dgm:pt>
    <dgm:pt modelId="{265D1576-0532-428D-8578-62205C908D62}" type="pres">
      <dgm:prSet presAssocID="{EEC9473A-EDBA-4441-BCDB-C0933B6BBF3E}" presName="ChildAccent" presStyleLbl="solidFgAcc1" presStyleIdx="4" presStyleCnt="10"/>
      <dgm:spPr/>
    </dgm:pt>
    <dgm:pt modelId="{505F2642-5A32-4C89-89B0-C203B1AA0671}" type="pres">
      <dgm:prSet presAssocID="{EEC9473A-EDBA-4441-BCDB-C0933B6BBF3E}" presName="Child" presStyleLbl="revTx" presStyleIdx="5" presStyleCnt="12">
        <dgm:presLayoutVars>
          <dgm:chMax val="0"/>
          <dgm:chPref val="0"/>
          <dgm:bulletEnabled val="1"/>
        </dgm:presLayoutVars>
      </dgm:prSet>
      <dgm:spPr/>
    </dgm:pt>
    <dgm:pt modelId="{6E5F798F-0C99-467E-84AD-BA07A527F6BE}" type="pres">
      <dgm:prSet presAssocID="{BF5330F1-8DE8-4EA8-9F56-80CCF2BBF819}" presName="root" presStyleCnt="0">
        <dgm:presLayoutVars>
          <dgm:chMax/>
          <dgm:chPref/>
        </dgm:presLayoutVars>
      </dgm:prSet>
      <dgm:spPr/>
    </dgm:pt>
    <dgm:pt modelId="{8344F6FD-7184-4035-BEC0-61FB7398604D}" type="pres">
      <dgm:prSet presAssocID="{BF5330F1-8DE8-4EA8-9F56-80CCF2BBF819}" presName="rootComposite" presStyleCnt="0">
        <dgm:presLayoutVars/>
      </dgm:prSet>
      <dgm:spPr/>
    </dgm:pt>
    <dgm:pt modelId="{4D8CCE4B-CCD7-4C67-A4AA-77776053392D}" type="pres">
      <dgm:prSet presAssocID="{BF5330F1-8DE8-4EA8-9F56-80CCF2BBF819}" presName="ParentAccent" presStyleLbl="alignNode1" presStyleIdx="1" presStyleCnt="2"/>
      <dgm:spPr/>
    </dgm:pt>
    <dgm:pt modelId="{DF07EB90-7114-4B93-9683-098A05881734}" type="pres">
      <dgm:prSet presAssocID="{BF5330F1-8DE8-4EA8-9F56-80CCF2BBF819}" presName="ParentSmallAccent" presStyleLbl="fgAcc1" presStyleIdx="1" presStyleCnt="2"/>
      <dgm:spPr/>
    </dgm:pt>
    <dgm:pt modelId="{ECBEC8B0-3CD2-4E1E-AA76-9D18701E2447}" type="pres">
      <dgm:prSet presAssocID="{BF5330F1-8DE8-4EA8-9F56-80CCF2BBF819}" presName="Parent" presStyleLbl="revTx" presStyleIdx="6" presStyleCnt="12">
        <dgm:presLayoutVars>
          <dgm:chMax/>
          <dgm:chPref val="4"/>
          <dgm:bulletEnabled val="1"/>
        </dgm:presLayoutVars>
      </dgm:prSet>
      <dgm:spPr/>
    </dgm:pt>
    <dgm:pt modelId="{76496217-63C4-4AFA-B473-768CBD92AA95}" type="pres">
      <dgm:prSet presAssocID="{BF5330F1-8DE8-4EA8-9F56-80CCF2BBF819}" presName="childShape" presStyleCnt="0">
        <dgm:presLayoutVars>
          <dgm:chMax val="0"/>
          <dgm:chPref val="0"/>
        </dgm:presLayoutVars>
      </dgm:prSet>
      <dgm:spPr/>
    </dgm:pt>
    <dgm:pt modelId="{D765AA7E-1CFF-4662-AAE7-E245B0ACF483}" type="pres">
      <dgm:prSet presAssocID="{97D74183-5F60-4346-9EFC-ED96C40C668F}" presName="childComposite" presStyleCnt="0">
        <dgm:presLayoutVars>
          <dgm:chMax val="0"/>
          <dgm:chPref val="0"/>
        </dgm:presLayoutVars>
      </dgm:prSet>
      <dgm:spPr/>
    </dgm:pt>
    <dgm:pt modelId="{8D66EEA6-6A07-4D09-9031-3EA9BB228A9D}" type="pres">
      <dgm:prSet presAssocID="{97D74183-5F60-4346-9EFC-ED96C40C668F}" presName="ChildAccent" presStyleLbl="solidFgAcc1" presStyleIdx="5" presStyleCnt="10"/>
      <dgm:spPr/>
    </dgm:pt>
    <dgm:pt modelId="{0C5E2BCD-00B2-4960-AB86-481D3C37D6F3}" type="pres">
      <dgm:prSet presAssocID="{97D74183-5F60-4346-9EFC-ED96C40C668F}" presName="Child" presStyleLbl="revTx" presStyleIdx="7" presStyleCnt="12" custLinFactNeighborX="1" custLinFactNeighborY="15691">
        <dgm:presLayoutVars>
          <dgm:chMax val="0"/>
          <dgm:chPref val="0"/>
          <dgm:bulletEnabled val="1"/>
        </dgm:presLayoutVars>
      </dgm:prSet>
      <dgm:spPr/>
    </dgm:pt>
    <dgm:pt modelId="{E2829566-1D79-4422-92A7-6E7036AA2ECF}" type="pres">
      <dgm:prSet presAssocID="{61CB5CBB-7C64-4E81-80B0-8234E7AFBB9C}" presName="childComposite" presStyleCnt="0">
        <dgm:presLayoutVars>
          <dgm:chMax val="0"/>
          <dgm:chPref val="0"/>
        </dgm:presLayoutVars>
      </dgm:prSet>
      <dgm:spPr/>
    </dgm:pt>
    <dgm:pt modelId="{4941DCE5-85B4-4698-BE8E-76DDB4C2E58C}" type="pres">
      <dgm:prSet presAssocID="{61CB5CBB-7C64-4E81-80B0-8234E7AFBB9C}" presName="ChildAccent" presStyleLbl="solidFgAcc1" presStyleIdx="6" presStyleCnt="10"/>
      <dgm:spPr/>
    </dgm:pt>
    <dgm:pt modelId="{7CF367A9-223E-4173-975D-A1DBD98CB543}" type="pres">
      <dgm:prSet presAssocID="{61CB5CBB-7C64-4E81-80B0-8234E7AFBB9C}" presName="Child" presStyleLbl="revTx" presStyleIdx="8" presStyleCnt="12">
        <dgm:presLayoutVars>
          <dgm:chMax val="0"/>
          <dgm:chPref val="0"/>
          <dgm:bulletEnabled val="1"/>
        </dgm:presLayoutVars>
      </dgm:prSet>
      <dgm:spPr/>
    </dgm:pt>
    <dgm:pt modelId="{A7D568BC-4812-4C08-91B9-5A96AFB68655}" type="pres">
      <dgm:prSet presAssocID="{B8597415-570E-47A5-B5C3-8ADC2992D80B}" presName="childComposite" presStyleCnt="0">
        <dgm:presLayoutVars>
          <dgm:chMax val="0"/>
          <dgm:chPref val="0"/>
        </dgm:presLayoutVars>
      </dgm:prSet>
      <dgm:spPr/>
    </dgm:pt>
    <dgm:pt modelId="{F6A9C5D7-BFC9-408C-B575-4F7B54AA7030}" type="pres">
      <dgm:prSet presAssocID="{B8597415-570E-47A5-B5C3-8ADC2992D80B}" presName="ChildAccent" presStyleLbl="solidFgAcc1" presStyleIdx="7" presStyleCnt="10"/>
      <dgm:spPr/>
    </dgm:pt>
    <dgm:pt modelId="{135131B7-FAD5-4BA1-9B12-687FD77484B6}" type="pres">
      <dgm:prSet presAssocID="{B8597415-570E-47A5-B5C3-8ADC2992D80B}" presName="Child" presStyleLbl="revTx" presStyleIdx="9" presStyleCnt="12">
        <dgm:presLayoutVars>
          <dgm:chMax val="0"/>
          <dgm:chPref val="0"/>
          <dgm:bulletEnabled val="1"/>
        </dgm:presLayoutVars>
      </dgm:prSet>
      <dgm:spPr/>
    </dgm:pt>
    <dgm:pt modelId="{03A58621-2CD3-48C0-9077-726203E5C77D}" type="pres">
      <dgm:prSet presAssocID="{36F800E7-3646-480A-8B06-6F0457364FF0}" presName="childComposite" presStyleCnt="0">
        <dgm:presLayoutVars>
          <dgm:chMax val="0"/>
          <dgm:chPref val="0"/>
        </dgm:presLayoutVars>
      </dgm:prSet>
      <dgm:spPr/>
    </dgm:pt>
    <dgm:pt modelId="{FAECBA0D-F189-4AC9-9798-912D524C1302}" type="pres">
      <dgm:prSet presAssocID="{36F800E7-3646-480A-8B06-6F0457364FF0}" presName="ChildAccent" presStyleLbl="solidFgAcc1" presStyleIdx="8" presStyleCnt="10"/>
      <dgm:spPr/>
    </dgm:pt>
    <dgm:pt modelId="{384473A9-C1B3-45CA-947C-E5EF9C937212}" type="pres">
      <dgm:prSet presAssocID="{36F800E7-3646-480A-8B06-6F0457364FF0}" presName="Child" presStyleLbl="revTx" presStyleIdx="10" presStyleCnt="12">
        <dgm:presLayoutVars>
          <dgm:chMax val="0"/>
          <dgm:chPref val="0"/>
          <dgm:bulletEnabled val="1"/>
        </dgm:presLayoutVars>
      </dgm:prSet>
      <dgm:spPr/>
    </dgm:pt>
    <dgm:pt modelId="{07347D42-2A03-466F-9AF8-38A29CE3401A}" type="pres">
      <dgm:prSet presAssocID="{59F10DF2-6509-434A-8805-7DDD34D52DE1}" presName="childComposite" presStyleCnt="0">
        <dgm:presLayoutVars>
          <dgm:chMax val="0"/>
          <dgm:chPref val="0"/>
        </dgm:presLayoutVars>
      </dgm:prSet>
      <dgm:spPr/>
    </dgm:pt>
    <dgm:pt modelId="{006254B4-714F-463C-BE4A-665DF7359546}" type="pres">
      <dgm:prSet presAssocID="{59F10DF2-6509-434A-8805-7DDD34D52DE1}" presName="ChildAccent" presStyleLbl="solidFgAcc1" presStyleIdx="9" presStyleCnt="10"/>
      <dgm:spPr/>
    </dgm:pt>
    <dgm:pt modelId="{04DFC001-494D-4AA7-9B50-A062146C7DCC}" type="pres">
      <dgm:prSet presAssocID="{59F10DF2-6509-434A-8805-7DDD34D52DE1}" presName="Child" presStyleLbl="revTx" presStyleIdx="11" presStyleCnt="12">
        <dgm:presLayoutVars>
          <dgm:chMax val="0"/>
          <dgm:chPref val="0"/>
          <dgm:bulletEnabled val="1"/>
        </dgm:presLayoutVars>
      </dgm:prSet>
      <dgm:spPr/>
    </dgm:pt>
  </dgm:ptLst>
  <dgm:cxnLst>
    <dgm:cxn modelId="{233B4E14-9177-41FD-A23C-AB6FFA642BD8}" type="presOf" srcId="{EEC9473A-EDBA-4441-BCDB-C0933B6BBF3E}" destId="{505F2642-5A32-4C89-89B0-C203B1AA0671}" srcOrd="0" destOrd="0" presId="urn:microsoft.com/office/officeart/2008/layout/SquareAccentList"/>
    <dgm:cxn modelId="{88391826-9A15-4B3E-81D5-74C550A9AD6D}" srcId="{90D2DE12-2546-416A-9524-983F775C9C5A}" destId="{96717B12-447F-4FFE-ABDB-D3C2F9E2B3D9}" srcOrd="2" destOrd="0" parTransId="{FDB3B358-98D8-4545-A69A-F305A1BCC46A}" sibTransId="{0A23A3D8-D7C0-4335-BE99-FA83494E9744}"/>
    <dgm:cxn modelId="{2A8BFC2D-247F-47EF-9833-DB7139983BBD}" type="presOf" srcId="{61CB5CBB-7C64-4E81-80B0-8234E7AFBB9C}" destId="{7CF367A9-223E-4173-975D-A1DBD98CB543}" srcOrd="0" destOrd="0" presId="urn:microsoft.com/office/officeart/2008/layout/SquareAccentList"/>
    <dgm:cxn modelId="{A56C462F-AB22-4AFE-8943-B763B691B565}" srcId="{A7A20C96-8121-4CA3-9BF3-746E60ADA78E}" destId="{BF5330F1-8DE8-4EA8-9F56-80CCF2BBF819}" srcOrd="1" destOrd="0" parTransId="{10FCBA8A-6BC2-4A84-9018-4383E7BC29BE}" sibTransId="{382DE42D-617B-4997-9E89-D4335FEDD417}"/>
    <dgm:cxn modelId="{EB479A3A-1F3B-42E1-9FB1-34276D228D9D}" srcId="{BF5330F1-8DE8-4EA8-9F56-80CCF2BBF819}" destId="{36F800E7-3646-480A-8B06-6F0457364FF0}" srcOrd="3" destOrd="0" parTransId="{D43B7BDF-9CDA-4783-AE63-1F25972CF065}" sibTransId="{0D782849-3962-4F41-AD33-40CE94AFC612}"/>
    <dgm:cxn modelId="{849D205F-A604-4815-AF3C-6245A8E3062B}" srcId="{90D2DE12-2546-416A-9524-983F775C9C5A}" destId="{51B9B9CD-149A-4CA3-AC7F-ADD820CF4FF9}" srcOrd="1" destOrd="0" parTransId="{4923B8AC-6191-4EA8-A0E0-1C04293F74EF}" sibTransId="{F9898AAA-DC38-4FCA-9B5D-6FC8C26C1297}"/>
    <dgm:cxn modelId="{627CD351-9779-4B0B-A960-A95D0B200E56}" type="presOf" srcId="{97D74183-5F60-4346-9EFC-ED96C40C668F}" destId="{0C5E2BCD-00B2-4960-AB86-481D3C37D6F3}" srcOrd="0" destOrd="0" presId="urn:microsoft.com/office/officeart/2008/layout/SquareAccentList"/>
    <dgm:cxn modelId="{A9FF3973-0A3B-438B-8B00-9AEDE5FE1040}" srcId="{90D2DE12-2546-416A-9524-983F775C9C5A}" destId="{6BE3E1F2-C443-4DEA-8CAF-B153D55EE352}" srcOrd="0" destOrd="0" parTransId="{9F3B34EC-2104-4AA8-9FF8-52A3B9BA190C}" sibTransId="{F506CD79-4EED-410D-9653-7E1C826BD954}"/>
    <dgm:cxn modelId="{4465D759-69EC-4014-AB86-5201C7432993}" type="presOf" srcId="{36F800E7-3646-480A-8B06-6F0457364FF0}" destId="{384473A9-C1B3-45CA-947C-E5EF9C937212}" srcOrd="0" destOrd="0" presId="urn:microsoft.com/office/officeart/2008/layout/SquareAccentList"/>
    <dgm:cxn modelId="{59597C86-A942-4F05-BB86-43D05BCB7F8D}" srcId="{BF5330F1-8DE8-4EA8-9F56-80CCF2BBF819}" destId="{59F10DF2-6509-434A-8805-7DDD34D52DE1}" srcOrd="4" destOrd="0" parTransId="{FAE90553-FD32-4410-B45C-24BD33CB6D19}" sibTransId="{97EB83C5-F078-4CF5-BC21-693891F6E5C5}"/>
    <dgm:cxn modelId="{C43CAA92-4EC9-4191-91B3-9680D77E70C4}" type="presOf" srcId="{BF5330F1-8DE8-4EA8-9F56-80CCF2BBF819}" destId="{ECBEC8B0-3CD2-4E1E-AA76-9D18701E2447}" srcOrd="0" destOrd="0" presId="urn:microsoft.com/office/officeart/2008/layout/SquareAccentList"/>
    <dgm:cxn modelId="{170CF395-2DD8-431F-859C-AB390F146CF2}" type="presOf" srcId="{A7A20C96-8121-4CA3-9BF3-746E60ADA78E}" destId="{FBA9B17D-2289-4CC8-A764-FC76391B3DAF}" srcOrd="0" destOrd="0" presId="urn:microsoft.com/office/officeart/2008/layout/SquareAccentList"/>
    <dgm:cxn modelId="{BF3CCA98-F303-4DF0-88FD-2B50658098FD}" srcId="{A7A20C96-8121-4CA3-9BF3-746E60ADA78E}" destId="{90D2DE12-2546-416A-9524-983F775C9C5A}" srcOrd="0" destOrd="0" parTransId="{F1354B24-75C3-42F6-8592-247346183B80}" sibTransId="{EF93DEE5-1C03-4372-B924-15A46B3A09DB}"/>
    <dgm:cxn modelId="{71B290A4-0A3B-4A54-A3BF-93D40EE81FA3}" type="presOf" srcId="{90D2DE12-2546-416A-9524-983F775C9C5A}" destId="{B5833CBB-4106-4E72-9D60-11D7967DAE5F}" srcOrd="0" destOrd="0" presId="urn:microsoft.com/office/officeart/2008/layout/SquareAccentList"/>
    <dgm:cxn modelId="{DF67D7A5-9F41-401C-9191-5028CD0ECCC9}" srcId="{90D2DE12-2546-416A-9524-983F775C9C5A}" destId="{E82C470C-B5F7-492E-82F1-28F83878F5D3}" srcOrd="3" destOrd="0" parTransId="{A1156BE5-6750-4186-AB92-7097B41B3FB7}" sibTransId="{A2986BDB-7C26-49C3-BE6C-4883E1E90021}"/>
    <dgm:cxn modelId="{F107F8A5-19DC-4753-8B5F-CEF5A97026ED}" type="presOf" srcId="{B8597415-570E-47A5-B5C3-8ADC2992D80B}" destId="{135131B7-FAD5-4BA1-9B12-687FD77484B6}" srcOrd="0" destOrd="0" presId="urn:microsoft.com/office/officeart/2008/layout/SquareAccentList"/>
    <dgm:cxn modelId="{7507EDAB-CD13-47A4-9655-285E9AAAC7CE}" type="presOf" srcId="{96717B12-447F-4FFE-ABDB-D3C2F9E2B3D9}" destId="{FBDDB403-DBDE-4AA0-8DD4-024BD38AF9C8}" srcOrd="0" destOrd="0" presId="urn:microsoft.com/office/officeart/2008/layout/SquareAccentList"/>
    <dgm:cxn modelId="{29B221AE-CE09-4D79-B4FF-20FE3DA355BF}" srcId="{BF5330F1-8DE8-4EA8-9F56-80CCF2BBF819}" destId="{61CB5CBB-7C64-4E81-80B0-8234E7AFBB9C}" srcOrd="1" destOrd="0" parTransId="{84641DA6-A2D1-478A-8D40-7FAD820C0440}" sibTransId="{89135C9E-8E6A-4EE1-BCD8-8B1291D10DCE}"/>
    <dgm:cxn modelId="{B5829DB4-BF02-49B3-A4E1-17FD6B332BC0}" srcId="{BF5330F1-8DE8-4EA8-9F56-80CCF2BBF819}" destId="{B8597415-570E-47A5-B5C3-8ADC2992D80B}" srcOrd="2" destOrd="0" parTransId="{F923F98A-FC1F-42C7-B968-4658D069F194}" sibTransId="{9D8D4EA3-81DC-47D6-A54F-A29060FC52BF}"/>
    <dgm:cxn modelId="{7EB5E9B4-E4CB-4DFC-B0DC-45D9992FEA4C}" type="presOf" srcId="{6BE3E1F2-C443-4DEA-8CAF-B153D55EE352}" destId="{432E3B74-DED9-4CB3-B183-B9A90C239B9C}" srcOrd="0" destOrd="0" presId="urn:microsoft.com/office/officeart/2008/layout/SquareAccentList"/>
    <dgm:cxn modelId="{001166D0-E82D-4ED1-800E-BE4B3162AEBD}" type="presOf" srcId="{59F10DF2-6509-434A-8805-7DDD34D52DE1}" destId="{04DFC001-494D-4AA7-9B50-A062146C7DCC}" srcOrd="0" destOrd="0" presId="urn:microsoft.com/office/officeart/2008/layout/SquareAccentList"/>
    <dgm:cxn modelId="{810A43DD-1271-47AB-991B-C599B0609374}" srcId="{BF5330F1-8DE8-4EA8-9F56-80CCF2BBF819}" destId="{97D74183-5F60-4346-9EFC-ED96C40C668F}" srcOrd="0" destOrd="0" parTransId="{32EE8FF2-1822-4CAD-9A92-89B0A7EAE14E}" sibTransId="{DBD57A27-A5C6-4141-BA37-EB991FFE49FC}"/>
    <dgm:cxn modelId="{DFE83AEB-9C25-4F01-83DF-25275E1F6E90}" srcId="{90D2DE12-2546-416A-9524-983F775C9C5A}" destId="{EEC9473A-EDBA-4441-BCDB-C0933B6BBF3E}" srcOrd="4" destOrd="0" parTransId="{3A50EBA1-E856-4A9E-A158-BB7D8A2292A9}" sibTransId="{C5694095-C01B-4DD1-A7B9-82271BF95AA7}"/>
    <dgm:cxn modelId="{AC5D31F2-BB36-443A-9D6A-148C300A6354}" type="presOf" srcId="{E82C470C-B5F7-492E-82F1-28F83878F5D3}" destId="{9E8FA315-2D52-41A2-A824-1040FBD17FDE}" srcOrd="0" destOrd="0" presId="urn:microsoft.com/office/officeart/2008/layout/SquareAccentList"/>
    <dgm:cxn modelId="{3887AFF2-1F77-4112-80AB-C82F094E75C5}" type="presOf" srcId="{51B9B9CD-149A-4CA3-AC7F-ADD820CF4FF9}" destId="{BF3710A7-6088-41B7-ACD6-2F72B5C225FB}" srcOrd="0" destOrd="0" presId="urn:microsoft.com/office/officeart/2008/layout/SquareAccentList"/>
    <dgm:cxn modelId="{0D3D1150-35C4-42BF-849E-CE8C81ED554D}" type="presParOf" srcId="{FBA9B17D-2289-4CC8-A764-FC76391B3DAF}" destId="{197532DD-BD43-437B-B887-95D5976687CD}" srcOrd="0" destOrd="0" presId="urn:microsoft.com/office/officeart/2008/layout/SquareAccentList"/>
    <dgm:cxn modelId="{A92C992D-FD5A-4344-AFAF-291120AC2F55}" type="presParOf" srcId="{197532DD-BD43-437B-B887-95D5976687CD}" destId="{3E537981-BFA8-40F1-9C04-CD9E03074713}" srcOrd="0" destOrd="0" presId="urn:microsoft.com/office/officeart/2008/layout/SquareAccentList"/>
    <dgm:cxn modelId="{567AAB2C-8131-4F14-BCBF-FB40C81B6B1C}" type="presParOf" srcId="{3E537981-BFA8-40F1-9C04-CD9E03074713}" destId="{1AC7F667-44D1-4E20-A92A-AA4727E72C84}" srcOrd="0" destOrd="0" presId="urn:microsoft.com/office/officeart/2008/layout/SquareAccentList"/>
    <dgm:cxn modelId="{64DE603F-86B0-4BD4-B196-802333415BF9}" type="presParOf" srcId="{3E537981-BFA8-40F1-9C04-CD9E03074713}" destId="{BCB6A7B2-7792-4863-95DD-4DDBDFF82C02}" srcOrd="1" destOrd="0" presId="urn:microsoft.com/office/officeart/2008/layout/SquareAccentList"/>
    <dgm:cxn modelId="{9604A09C-A0C9-49D1-8592-4DABE7DD7866}" type="presParOf" srcId="{3E537981-BFA8-40F1-9C04-CD9E03074713}" destId="{B5833CBB-4106-4E72-9D60-11D7967DAE5F}" srcOrd="2" destOrd="0" presId="urn:microsoft.com/office/officeart/2008/layout/SquareAccentList"/>
    <dgm:cxn modelId="{C2610A2E-3C09-4BDE-9083-CCFF6D4B458E}" type="presParOf" srcId="{197532DD-BD43-437B-B887-95D5976687CD}" destId="{1A19F911-37B8-490D-8065-6FF6EE26D7C2}" srcOrd="1" destOrd="0" presId="urn:microsoft.com/office/officeart/2008/layout/SquareAccentList"/>
    <dgm:cxn modelId="{87A4D36C-8D24-4FD4-ABD3-DE51FB290493}" type="presParOf" srcId="{1A19F911-37B8-490D-8065-6FF6EE26D7C2}" destId="{65DFD859-4ADC-44FF-B279-7C24D3A24C43}" srcOrd="0" destOrd="0" presId="urn:microsoft.com/office/officeart/2008/layout/SquareAccentList"/>
    <dgm:cxn modelId="{AAF06215-59AD-45EE-ADD5-DDF26D698F8D}" type="presParOf" srcId="{65DFD859-4ADC-44FF-B279-7C24D3A24C43}" destId="{68EC7DD2-7E9A-4CCD-A458-961A83A30954}" srcOrd="0" destOrd="0" presId="urn:microsoft.com/office/officeart/2008/layout/SquareAccentList"/>
    <dgm:cxn modelId="{B4EC17E1-6E85-4EBD-8129-1784C5F0554F}" type="presParOf" srcId="{65DFD859-4ADC-44FF-B279-7C24D3A24C43}" destId="{432E3B74-DED9-4CB3-B183-B9A90C239B9C}" srcOrd="1" destOrd="0" presId="urn:microsoft.com/office/officeart/2008/layout/SquareAccentList"/>
    <dgm:cxn modelId="{B79990E2-4FFC-49B9-8E43-5DF443FB7947}" type="presParOf" srcId="{1A19F911-37B8-490D-8065-6FF6EE26D7C2}" destId="{D9589FCC-FE0A-4A20-9793-EF7355882778}" srcOrd="1" destOrd="0" presId="urn:microsoft.com/office/officeart/2008/layout/SquareAccentList"/>
    <dgm:cxn modelId="{C7469EAE-E90C-4D22-A740-9B77EA9999EF}" type="presParOf" srcId="{D9589FCC-FE0A-4A20-9793-EF7355882778}" destId="{412733B1-3888-4979-8D11-0EA7846E2B2F}" srcOrd="0" destOrd="0" presId="urn:microsoft.com/office/officeart/2008/layout/SquareAccentList"/>
    <dgm:cxn modelId="{09385092-9D2E-4A0D-A6B1-D3BB5FFEDD68}" type="presParOf" srcId="{D9589FCC-FE0A-4A20-9793-EF7355882778}" destId="{BF3710A7-6088-41B7-ACD6-2F72B5C225FB}" srcOrd="1" destOrd="0" presId="urn:microsoft.com/office/officeart/2008/layout/SquareAccentList"/>
    <dgm:cxn modelId="{681DC5A9-AB78-4706-984B-9A151A74E90B}" type="presParOf" srcId="{1A19F911-37B8-490D-8065-6FF6EE26D7C2}" destId="{E52134B5-80A7-4AE1-A8B7-EA86262DD2A4}" srcOrd="2" destOrd="0" presId="urn:microsoft.com/office/officeart/2008/layout/SquareAccentList"/>
    <dgm:cxn modelId="{9D656F05-B616-45EA-B5DB-E9E6365418AA}" type="presParOf" srcId="{E52134B5-80A7-4AE1-A8B7-EA86262DD2A4}" destId="{0340A279-95CA-42BC-BA16-69131D9E805E}" srcOrd="0" destOrd="0" presId="urn:microsoft.com/office/officeart/2008/layout/SquareAccentList"/>
    <dgm:cxn modelId="{D3B0FC9F-E67D-4C79-9AC3-4DFC23EBAB13}" type="presParOf" srcId="{E52134B5-80A7-4AE1-A8B7-EA86262DD2A4}" destId="{FBDDB403-DBDE-4AA0-8DD4-024BD38AF9C8}" srcOrd="1" destOrd="0" presId="urn:microsoft.com/office/officeart/2008/layout/SquareAccentList"/>
    <dgm:cxn modelId="{DE858ECD-D942-4E5C-A67F-F3FFEB2B3C9E}" type="presParOf" srcId="{1A19F911-37B8-490D-8065-6FF6EE26D7C2}" destId="{2C092430-3C1D-4DAF-9FD5-9A876A0E6DE8}" srcOrd="3" destOrd="0" presId="urn:microsoft.com/office/officeart/2008/layout/SquareAccentList"/>
    <dgm:cxn modelId="{E28A5522-3151-44E7-83D8-76DDDDF0FF9D}" type="presParOf" srcId="{2C092430-3C1D-4DAF-9FD5-9A876A0E6DE8}" destId="{A57FE7BD-BB22-486D-B237-32E7541E9966}" srcOrd="0" destOrd="0" presId="urn:microsoft.com/office/officeart/2008/layout/SquareAccentList"/>
    <dgm:cxn modelId="{85AF9AAD-CE68-455F-B1AB-15254B00E087}" type="presParOf" srcId="{2C092430-3C1D-4DAF-9FD5-9A876A0E6DE8}" destId="{9E8FA315-2D52-41A2-A824-1040FBD17FDE}" srcOrd="1" destOrd="0" presId="urn:microsoft.com/office/officeart/2008/layout/SquareAccentList"/>
    <dgm:cxn modelId="{F27B6D16-FCB8-4346-9310-50D43BE42D41}" type="presParOf" srcId="{1A19F911-37B8-490D-8065-6FF6EE26D7C2}" destId="{CD95AE29-B04E-4F64-B5AA-E04EE0B7C475}" srcOrd="4" destOrd="0" presId="urn:microsoft.com/office/officeart/2008/layout/SquareAccentList"/>
    <dgm:cxn modelId="{3E0CF501-3F2F-4AB0-BE03-A70476C87149}" type="presParOf" srcId="{CD95AE29-B04E-4F64-B5AA-E04EE0B7C475}" destId="{265D1576-0532-428D-8578-62205C908D62}" srcOrd="0" destOrd="0" presId="urn:microsoft.com/office/officeart/2008/layout/SquareAccentList"/>
    <dgm:cxn modelId="{8E8F8C4E-6135-4E06-A16D-BAEC05168CCB}" type="presParOf" srcId="{CD95AE29-B04E-4F64-B5AA-E04EE0B7C475}" destId="{505F2642-5A32-4C89-89B0-C203B1AA0671}" srcOrd="1" destOrd="0" presId="urn:microsoft.com/office/officeart/2008/layout/SquareAccentList"/>
    <dgm:cxn modelId="{54F14CA6-EF6B-4A18-9635-5F5666413631}" type="presParOf" srcId="{FBA9B17D-2289-4CC8-A764-FC76391B3DAF}" destId="{6E5F798F-0C99-467E-84AD-BA07A527F6BE}" srcOrd="1" destOrd="0" presId="urn:microsoft.com/office/officeart/2008/layout/SquareAccentList"/>
    <dgm:cxn modelId="{D402B093-2D0C-433C-A9E1-1675F2EF67A2}" type="presParOf" srcId="{6E5F798F-0C99-467E-84AD-BA07A527F6BE}" destId="{8344F6FD-7184-4035-BEC0-61FB7398604D}" srcOrd="0" destOrd="0" presId="urn:microsoft.com/office/officeart/2008/layout/SquareAccentList"/>
    <dgm:cxn modelId="{FC1691DA-DF37-4E15-AE08-4959E63E9343}" type="presParOf" srcId="{8344F6FD-7184-4035-BEC0-61FB7398604D}" destId="{4D8CCE4B-CCD7-4C67-A4AA-77776053392D}" srcOrd="0" destOrd="0" presId="urn:microsoft.com/office/officeart/2008/layout/SquareAccentList"/>
    <dgm:cxn modelId="{172534C5-585F-419A-93BF-FF00F81D949C}" type="presParOf" srcId="{8344F6FD-7184-4035-BEC0-61FB7398604D}" destId="{DF07EB90-7114-4B93-9683-098A05881734}" srcOrd="1" destOrd="0" presId="urn:microsoft.com/office/officeart/2008/layout/SquareAccentList"/>
    <dgm:cxn modelId="{1EA34595-6A73-4525-ABBE-74CC97873639}" type="presParOf" srcId="{8344F6FD-7184-4035-BEC0-61FB7398604D}" destId="{ECBEC8B0-3CD2-4E1E-AA76-9D18701E2447}" srcOrd="2" destOrd="0" presId="urn:microsoft.com/office/officeart/2008/layout/SquareAccentList"/>
    <dgm:cxn modelId="{3D6E1CDE-3D95-4E1D-B97A-A3799494AE0D}" type="presParOf" srcId="{6E5F798F-0C99-467E-84AD-BA07A527F6BE}" destId="{76496217-63C4-4AFA-B473-768CBD92AA95}" srcOrd="1" destOrd="0" presId="urn:microsoft.com/office/officeart/2008/layout/SquareAccentList"/>
    <dgm:cxn modelId="{44DDE5DB-9D65-4126-BF0F-73BF9E2823C7}" type="presParOf" srcId="{76496217-63C4-4AFA-B473-768CBD92AA95}" destId="{D765AA7E-1CFF-4662-AAE7-E245B0ACF483}" srcOrd="0" destOrd="0" presId="urn:microsoft.com/office/officeart/2008/layout/SquareAccentList"/>
    <dgm:cxn modelId="{3D6FEC9E-3997-4286-BD32-2BAD5C79D272}" type="presParOf" srcId="{D765AA7E-1CFF-4662-AAE7-E245B0ACF483}" destId="{8D66EEA6-6A07-4D09-9031-3EA9BB228A9D}" srcOrd="0" destOrd="0" presId="urn:microsoft.com/office/officeart/2008/layout/SquareAccentList"/>
    <dgm:cxn modelId="{2910C6D5-E080-4AA6-B97F-AC15DD455F19}" type="presParOf" srcId="{D765AA7E-1CFF-4662-AAE7-E245B0ACF483}" destId="{0C5E2BCD-00B2-4960-AB86-481D3C37D6F3}" srcOrd="1" destOrd="0" presId="urn:microsoft.com/office/officeart/2008/layout/SquareAccentList"/>
    <dgm:cxn modelId="{3446CEFD-F59A-4E56-89AA-D514BC20301E}" type="presParOf" srcId="{76496217-63C4-4AFA-B473-768CBD92AA95}" destId="{E2829566-1D79-4422-92A7-6E7036AA2ECF}" srcOrd="1" destOrd="0" presId="urn:microsoft.com/office/officeart/2008/layout/SquareAccentList"/>
    <dgm:cxn modelId="{4E298CDA-D50D-466C-A418-6018EDF86D1C}" type="presParOf" srcId="{E2829566-1D79-4422-92A7-6E7036AA2ECF}" destId="{4941DCE5-85B4-4698-BE8E-76DDB4C2E58C}" srcOrd="0" destOrd="0" presId="urn:microsoft.com/office/officeart/2008/layout/SquareAccentList"/>
    <dgm:cxn modelId="{03C45E79-5B21-489F-B18F-DC5A4B8E246E}" type="presParOf" srcId="{E2829566-1D79-4422-92A7-6E7036AA2ECF}" destId="{7CF367A9-223E-4173-975D-A1DBD98CB543}" srcOrd="1" destOrd="0" presId="urn:microsoft.com/office/officeart/2008/layout/SquareAccentList"/>
    <dgm:cxn modelId="{3682D2EA-5481-46BD-8581-7932662CDE7A}" type="presParOf" srcId="{76496217-63C4-4AFA-B473-768CBD92AA95}" destId="{A7D568BC-4812-4C08-91B9-5A96AFB68655}" srcOrd="2" destOrd="0" presId="urn:microsoft.com/office/officeart/2008/layout/SquareAccentList"/>
    <dgm:cxn modelId="{FDC45A59-FDDF-4A54-9E08-CA4D3D043D49}" type="presParOf" srcId="{A7D568BC-4812-4C08-91B9-5A96AFB68655}" destId="{F6A9C5D7-BFC9-408C-B575-4F7B54AA7030}" srcOrd="0" destOrd="0" presId="urn:microsoft.com/office/officeart/2008/layout/SquareAccentList"/>
    <dgm:cxn modelId="{9EAB6739-F151-4649-BFE8-D683AC28373A}" type="presParOf" srcId="{A7D568BC-4812-4C08-91B9-5A96AFB68655}" destId="{135131B7-FAD5-4BA1-9B12-687FD77484B6}" srcOrd="1" destOrd="0" presId="urn:microsoft.com/office/officeart/2008/layout/SquareAccentList"/>
    <dgm:cxn modelId="{D45C5637-A4F2-4660-B96F-FE0C144BAA4D}" type="presParOf" srcId="{76496217-63C4-4AFA-B473-768CBD92AA95}" destId="{03A58621-2CD3-48C0-9077-726203E5C77D}" srcOrd="3" destOrd="0" presId="urn:microsoft.com/office/officeart/2008/layout/SquareAccentList"/>
    <dgm:cxn modelId="{A6761CCE-24C6-44BB-B26B-064174AFB8FA}" type="presParOf" srcId="{03A58621-2CD3-48C0-9077-726203E5C77D}" destId="{FAECBA0D-F189-4AC9-9798-912D524C1302}" srcOrd="0" destOrd="0" presId="urn:microsoft.com/office/officeart/2008/layout/SquareAccentList"/>
    <dgm:cxn modelId="{1DD20415-59CE-4F45-A62B-049C62C2ADAE}" type="presParOf" srcId="{03A58621-2CD3-48C0-9077-726203E5C77D}" destId="{384473A9-C1B3-45CA-947C-E5EF9C937212}" srcOrd="1" destOrd="0" presId="urn:microsoft.com/office/officeart/2008/layout/SquareAccentList"/>
    <dgm:cxn modelId="{B2DEC46B-9985-4717-96D6-B09337BE8C27}" type="presParOf" srcId="{76496217-63C4-4AFA-B473-768CBD92AA95}" destId="{07347D42-2A03-466F-9AF8-38A29CE3401A}" srcOrd="4" destOrd="0" presId="urn:microsoft.com/office/officeart/2008/layout/SquareAccentList"/>
    <dgm:cxn modelId="{55F34938-890D-4202-86A7-797B86359B4F}" type="presParOf" srcId="{07347D42-2A03-466F-9AF8-38A29CE3401A}" destId="{006254B4-714F-463C-BE4A-665DF7359546}" srcOrd="0" destOrd="0" presId="urn:microsoft.com/office/officeart/2008/layout/SquareAccentList"/>
    <dgm:cxn modelId="{5C6B8396-C630-4CDA-AED5-028B552038D1}" type="presParOf" srcId="{07347D42-2A03-466F-9AF8-38A29CE3401A}" destId="{04DFC001-494D-4AA7-9B50-A062146C7DCC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33D3209-E324-40CB-A143-C6CAFF4F486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918A930-CFD2-4D18-8E8F-1EFC239A67AC}">
      <dgm:prSet phldrT="[Текст]"/>
      <dgm:spPr/>
      <dgm:t>
        <a:bodyPr/>
        <a:lstStyle/>
        <a:p>
          <a:r>
            <a:rPr lang="ru-RU" dirty="0"/>
            <a:t>Текущее состояние</a:t>
          </a:r>
        </a:p>
      </dgm:t>
    </dgm:pt>
    <dgm:pt modelId="{5A1EF2E1-57E1-4737-8614-733647872DFD}" type="parTrans" cxnId="{72C1388C-6CA4-4997-83DF-60822ED14D70}">
      <dgm:prSet/>
      <dgm:spPr/>
      <dgm:t>
        <a:bodyPr/>
        <a:lstStyle/>
        <a:p>
          <a:endParaRPr lang="ru-RU"/>
        </a:p>
      </dgm:t>
    </dgm:pt>
    <dgm:pt modelId="{A7EF5AD2-24F1-482B-A107-A579C556EDA7}" type="sibTrans" cxnId="{72C1388C-6CA4-4997-83DF-60822ED14D70}">
      <dgm:prSet/>
      <dgm:spPr/>
      <dgm:t>
        <a:bodyPr/>
        <a:lstStyle/>
        <a:p>
          <a:endParaRPr lang="ru-RU"/>
        </a:p>
      </dgm:t>
    </dgm:pt>
    <dgm:pt modelId="{C8952643-08A7-4AB3-A2E1-4D3BF3072EE4}">
      <dgm:prSet phldrT="[Текст]" custT="1"/>
      <dgm:spPr/>
      <dgm:t>
        <a:bodyPr/>
        <a:lstStyle/>
        <a:p>
          <a:r>
            <a:rPr lang="ru-RU" sz="2000" dirty="0"/>
            <a:t>7000 строчек кода</a:t>
          </a:r>
        </a:p>
      </dgm:t>
    </dgm:pt>
    <dgm:pt modelId="{1618010A-533F-4E1D-B3B4-A1A40E4C5387}" type="parTrans" cxnId="{06B48117-5B6F-4B5E-A04D-42865687EE83}">
      <dgm:prSet/>
      <dgm:spPr/>
      <dgm:t>
        <a:bodyPr/>
        <a:lstStyle/>
        <a:p>
          <a:endParaRPr lang="ru-RU"/>
        </a:p>
      </dgm:t>
    </dgm:pt>
    <dgm:pt modelId="{1A751F7C-320A-4AB6-BAFA-C47D33FE58A7}" type="sibTrans" cxnId="{06B48117-5B6F-4B5E-A04D-42865687EE83}">
      <dgm:prSet/>
      <dgm:spPr/>
      <dgm:t>
        <a:bodyPr/>
        <a:lstStyle/>
        <a:p>
          <a:endParaRPr lang="ru-RU"/>
        </a:p>
      </dgm:t>
    </dgm:pt>
    <dgm:pt modelId="{6BAD1798-730C-4181-A4D1-F96DF977DB68}">
      <dgm:prSet phldrT="[Текст]"/>
      <dgm:spPr/>
      <dgm:t>
        <a:bodyPr/>
        <a:lstStyle/>
        <a:p>
          <a:r>
            <a:rPr lang="ru-RU" dirty="0"/>
            <a:t>Дальнейшее развитие</a:t>
          </a:r>
        </a:p>
      </dgm:t>
    </dgm:pt>
    <dgm:pt modelId="{80E2598F-433F-4C60-842E-DAF5B7EC1592}" type="parTrans" cxnId="{98CFBC2C-4B4E-40E6-A209-470634E1408A}">
      <dgm:prSet/>
      <dgm:spPr/>
      <dgm:t>
        <a:bodyPr/>
        <a:lstStyle/>
        <a:p>
          <a:endParaRPr lang="ru-RU"/>
        </a:p>
      </dgm:t>
    </dgm:pt>
    <dgm:pt modelId="{6E3A0D4E-DA6F-48E6-9980-EBDDACB56AB4}" type="sibTrans" cxnId="{98CFBC2C-4B4E-40E6-A209-470634E1408A}">
      <dgm:prSet/>
      <dgm:spPr/>
      <dgm:t>
        <a:bodyPr/>
        <a:lstStyle/>
        <a:p>
          <a:endParaRPr lang="ru-RU"/>
        </a:p>
      </dgm:t>
    </dgm:pt>
    <dgm:pt modelId="{EEA40ADF-85F6-49A7-AA45-5563DA44F8CB}">
      <dgm:prSet phldrT="[Текст]" custT="1"/>
      <dgm:spPr/>
      <dgm:t>
        <a:bodyPr/>
        <a:lstStyle/>
        <a:p>
          <a:r>
            <a:rPr lang="ru-RU" sz="2000" dirty="0"/>
            <a:t>Решение краевых и многомерных задач</a:t>
          </a:r>
        </a:p>
      </dgm:t>
    </dgm:pt>
    <dgm:pt modelId="{5C840187-14DA-4937-8991-97EF801E3C5C}" type="parTrans" cxnId="{27F00393-A40F-4933-A576-10D436E6FCCC}">
      <dgm:prSet/>
      <dgm:spPr/>
      <dgm:t>
        <a:bodyPr/>
        <a:lstStyle/>
        <a:p>
          <a:endParaRPr lang="ru-RU"/>
        </a:p>
      </dgm:t>
    </dgm:pt>
    <dgm:pt modelId="{797C5738-A712-4F08-8601-AFD3DBA54705}" type="sibTrans" cxnId="{27F00393-A40F-4933-A576-10D436E6FCCC}">
      <dgm:prSet/>
      <dgm:spPr/>
      <dgm:t>
        <a:bodyPr/>
        <a:lstStyle/>
        <a:p>
          <a:endParaRPr lang="ru-RU"/>
        </a:p>
      </dgm:t>
    </dgm:pt>
    <dgm:pt modelId="{A3E113EE-47F9-484E-B78D-AC1FBDE3C9B2}">
      <dgm:prSet phldrT="[Текст]" custT="1"/>
      <dgm:spPr/>
      <dgm:t>
        <a:bodyPr/>
        <a:lstStyle/>
        <a:p>
          <a:r>
            <a:rPr lang="ru-RU" sz="2000" dirty="0"/>
            <a:t>Модули для работы в других областях (физики, экологии и т.д.)</a:t>
          </a:r>
        </a:p>
      </dgm:t>
    </dgm:pt>
    <dgm:pt modelId="{0C3C8A41-E9EA-4CFF-A78A-B16C32C2B8FD}" type="parTrans" cxnId="{165111BB-BC88-47EB-A4FB-86780F1B64BF}">
      <dgm:prSet/>
      <dgm:spPr/>
      <dgm:t>
        <a:bodyPr/>
        <a:lstStyle/>
        <a:p>
          <a:endParaRPr lang="ru-RU"/>
        </a:p>
      </dgm:t>
    </dgm:pt>
    <dgm:pt modelId="{0A5EAD69-F39B-4392-93F3-5C7E9ED7A051}" type="sibTrans" cxnId="{165111BB-BC88-47EB-A4FB-86780F1B64BF}">
      <dgm:prSet/>
      <dgm:spPr/>
      <dgm:t>
        <a:bodyPr/>
        <a:lstStyle/>
        <a:p>
          <a:endParaRPr lang="ru-RU"/>
        </a:p>
      </dgm:t>
    </dgm:pt>
    <dgm:pt modelId="{9B3DCF9D-A82F-4E5C-8B92-1117BE7201C3}">
      <dgm:prSet phldrT="[Текст]" custT="1"/>
      <dgm:spPr/>
      <dgm:t>
        <a:bodyPr/>
        <a:lstStyle/>
        <a:p>
          <a:r>
            <a:rPr lang="ru-RU" sz="2000" dirty="0"/>
            <a:t>Пользовательский интерфейс для работы с химической кинетикой</a:t>
          </a:r>
        </a:p>
      </dgm:t>
    </dgm:pt>
    <dgm:pt modelId="{B67FAB3D-81A2-4631-93D1-FF5D359DB7D4}" type="parTrans" cxnId="{8A2F2AA7-D56E-40AF-9A64-789204081CE7}">
      <dgm:prSet/>
      <dgm:spPr/>
      <dgm:t>
        <a:bodyPr/>
        <a:lstStyle/>
        <a:p>
          <a:endParaRPr lang="ru-RU"/>
        </a:p>
      </dgm:t>
    </dgm:pt>
    <dgm:pt modelId="{9EB4C395-C787-456C-BEE1-304A0D6D63F3}" type="sibTrans" cxnId="{8A2F2AA7-D56E-40AF-9A64-789204081CE7}">
      <dgm:prSet/>
      <dgm:spPr/>
      <dgm:t>
        <a:bodyPr/>
        <a:lstStyle/>
        <a:p>
          <a:endParaRPr lang="ru-RU"/>
        </a:p>
      </dgm:t>
    </dgm:pt>
    <dgm:pt modelId="{3F634FD2-47FF-4D1A-956A-FE9C87009464}">
      <dgm:prSet custT="1"/>
      <dgm:spPr/>
      <dgm:t>
        <a:bodyPr/>
        <a:lstStyle/>
        <a:p>
          <a:r>
            <a:rPr lang="ru-RU" sz="2000" dirty="0"/>
            <a:t>Программа разрабатывается как для </a:t>
          </a:r>
          <a:r>
            <a:rPr lang="en-US" sz="2000" dirty="0"/>
            <a:t>Windows, </a:t>
          </a:r>
          <a:r>
            <a:rPr lang="ru-RU" sz="2000" dirty="0"/>
            <a:t>так и для </a:t>
          </a:r>
          <a:r>
            <a:rPr lang="en-US" sz="2000" dirty="0"/>
            <a:t>Linux</a:t>
          </a:r>
          <a:endParaRPr lang="ru-RU" sz="2000" dirty="0"/>
        </a:p>
      </dgm:t>
    </dgm:pt>
    <dgm:pt modelId="{7B405315-5AA2-459B-8E33-FBA3CA44C895}" type="parTrans" cxnId="{EAFDB1F1-2C18-481D-AB51-5FC3EC50C796}">
      <dgm:prSet/>
      <dgm:spPr/>
      <dgm:t>
        <a:bodyPr/>
        <a:lstStyle/>
        <a:p>
          <a:endParaRPr lang="ru-RU"/>
        </a:p>
      </dgm:t>
    </dgm:pt>
    <dgm:pt modelId="{D7DC281F-EA78-4CE8-A56C-78FC5A614FC4}" type="sibTrans" cxnId="{EAFDB1F1-2C18-481D-AB51-5FC3EC50C796}">
      <dgm:prSet/>
      <dgm:spPr/>
      <dgm:t>
        <a:bodyPr/>
        <a:lstStyle/>
        <a:p>
          <a:endParaRPr lang="ru-RU"/>
        </a:p>
      </dgm:t>
    </dgm:pt>
    <dgm:pt modelId="{ABC2B3B0-D2BF-4EEC-9071-2A602C086E35}">
      <dgm:prSet custT="1"/>
      <dgm:spPr/>
      <dgm:t>
        <a:bodyPr/>
        <a:lstStyle/>
        <a:p>
          <a:r>
            <a:rPr lang="ru-RU" sz="2000" dirty="0"/>
            <a:t>Большая коллекция методов решения</a:t>
          </a:r>
        </a:p>
      </dgm:t>
    </dgm:pt>
    <dgm:pt modelId="{9E2EB739-4F7E-4806-93FB-602E22B8053F}" type="parTrans" cxnId="{85EB7893-85BD-4DF8-BFF5-AC1CE8FA4C6E}">
      <dgm:prSet/>
      <dgm:spPr/>
      <dgm:t>
        <a:bodyPr/>
        <a:lstStyle/>
        <a:p>
          <a:endParaRPr lang="ru-RU"/>
        </a:p>
      </dgm:t>
    </dgm:pt>
    <dgm:pt modelId="{4ACC11D2-F1EF-4891-86FC-33B4DA0900EA}" type="sibTrans" cxnId="{85EB7893-85BD-4DF8-BFF5-AC1CE8FA4C6E}">
      <dgm:prSet/>
      <dgm:spPr/>
      <dgm:t>
        <a:bodyPr/>
        <a:lstStyle/>
        <a:p>
          <a:endParaRPr lang="ru-RU"/>
        </a:p>
      </dgm:t>
    </dgm:pt>
    <dgm:pt modelId="{579B17C9-7218-45D2-868A-0BCE24FEEFF1}">
      <dgm:prSet custT="1"/>
      <dgm:spPr/>
      <dgm:t>
        <a:bodyPr/>
        <a:lstStyle/>
        <a:p>
          <a:r>
            <a:rPr lang="ru-RU" sz="2000" dirty="0"/>
            <a:t>Возможность добавления пользовательских методов</a:t>
          </a:r>
        </a:p>
      </dgm:t>
    </dgm:pt>
    <dgm:pt modelId="{10A52D53-DC0C-43A1-B830-66404CC8B98A}" type="parTrans" cxnId="{512CABEE-A4B7-4A2C-B6D6-0D78EADB2CCF}">
      <dgm:prSet/>
      <dgm:spPr/>
      <dgm:t>
        <a:bodyPr/>
        <a:lstStyle/>
        <a:p>
          <a:endParaRPr lang="ru-RU"/>
        </a:p>
      </dgm:t>
    </dgm:pt>
    <dgm:pt modelId="{2A1AE282-75E5-40CB-A8FE-E8ECDB4DFDDA}" type="sibTrans" cxnId="{512CABEE-A4B7-4A2C-B6D6-0D78EADB2CCF}">
      <dgm:prSet/>
      <dgm:spPr/>
      <dgm:t>
        <a:bodyPr/>
        <a:lstStyle/>
        <a:p>
          <a:endParaRPr lang="ru-RU"/>
        </a:p>
      </dgm:t>
    </dgm:pt>
    <dgm:pt modelId="{C874E3F9-3DCC-49D9-BB8C-888635000FA2}">
      <dgm:prSet phldrT="[Текст]" custT="1"/>
      <dgm:spPr/>
      <dgm:t>
        <a:bodyPr/>
        <a:lstStyle/>
        <a:p>
          <a:r>
            <a:rPr lang="ru-RU" sz="2000" dirty="0"/>
            <a:t>Анализ устойчивости схем решения</a:t>
          </a:r>
        </a:p>
      </dgm:t>
    </dgm:pt>
    <dgm:pt modelId="{B1ECC6C4-60E1-4229-9548-01305129E7C6}" type="parTrans" cxnId="{622CAF51-A6D8-4011-AD01-0E8E43644191}">
      <dgm:prSet/>
      <dgm:spPr/>
      <dgm:t>
        <a:bodyPr/>
        <a:lstStyle/>
        <a:p>
          <a:endParaRPr lang="ru-RU"/>
        </a:p>
      </dgm:t>
    </dgm:pt>
    <dgm:pt modelId="{A21BE1E0-A580-4801-85DA-E942C8B04F19}" type="sibTrans" cxnId="{622CAF51-A6D8-4011-AD01-0E8E43644191}">
      <dgm:prSet/>
      <dgm:spPr/>
      <dgm:t>
        <a:bodyPr/>
        <a:lstStyle/>
        <a:p>
          <a:endParaRPr lang="ru-RU"/>
        </a:p>
      </dgm:t>
    </dgm:pt>
    <dgm:pt modelId="{8270C34B-4C50-4407-9387-F4713980479F}">
      <dgm:prSet phldrT="[Текст]" custT="1"/>
      <dgm:spPr/>
      <dgm:t>
        <a:bodyPr/>
        <a:lstStyle/>
        <a:p>
          <a:r>
            <a:rPr lang="ru-RU" sz="2000" dirty="0"/>
            <a:t>Адаптация для учебных и инженерных нужд</a:t>
          </a:r>
        </a:p>
      </dgm:t>
    </dgm:pt>
    <dgm:pt modelId="{3005AB8B-F95D-4726-96A1-12FB5DF4DAC2}" type="parTrans" cxnId="{70EAEEEC-0060-4AC6-9B2A-A9F7D1575148}">
      <dgm:prSet/>
      <dgm:spPr/>
      <dgm:t>
        <a:bodyPr/>
        <a:lstStyle/>
        <a:p>
          <a:endParaRPr lang="ru-RU"/>
        </a:p>
      </dgm:t>
    </dgm:pt>
    <dgm:pt modelId="{FB7C64EA-4047-4EC2-8677-6FE733F7473A}" type="sibTrans" cxnId="{70EAEEEC-0060-4AC6-9B2A-A9F7D1575148}">
      <dgm:prSet/>
      <dgm:spPr/>
      <dgm:t>
        <a:bodyPr/>
        <a:lstStyle/>
        <a:p>
          <a:endParaRPr lang="ru-RU"/>
        </a:p>
      </dgm:t>
    </dgm:pt>
    <dgm:pt modelId="{E334439D-2123-407E-80D9-8C2B6EB0F6A6}" type="pres">
      <dgm:prSet presAssocID="{733D3209-E324-40CB-A143-C6CAFF4F4865}" presName="Name0" presStyleCnt="0">
        <dgm:presLayoutVars>
          <dgm:dir/>
          <dgm:animLvl val="lvl"/>
          <dgm:resizeHandles val="exact"/>
        </dgm:presLayoutVars>
      </dgm:prSet>
      <dgm:spPr/>
    </dgm:pt>
    <dgm:pt modelId="{98C4BF8A-A45E-4987-A025-4572839A08A3}" type="pres">
      <dgm:prSet presAssocID="{4918A930-CFD2-4D18-8E8F-1EFC239A67AC}" presName="linNode" presStyleCnt="0"/>
      <dgm:spPr/>
    </dgm:pt>
    <dgm:pt modelId="{99D5A95C-96B0-46F9-9BEC-F1536D2CF825}" type="pres">
      <dgm:prSet presAssocID="{4918A930-CFD2-4D18-8E8F-1EFC239A67AC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B7F0753C-6B16-4507-8129-EB25DF8838D9}" type="pres">
      <dgm:prSet presAssocID="{4918A930-CFD2-4D18-8E8F-1EFC239A67AC}" presName="descendantText" presStyleLbl="alignAccFollowNode1" presStyleIdx="0" presStyleCnt="2">
        <dgm:presLayoutVars>
          <dgm:bulletEnabled val="1"/>
        </dgm:presLayoutVars>
      </dgm:prSet>
      <dgm:spPr/>
    </dgm:pt>
    <dgm:pt modelId="{0BBB8655-D6A9-4E8C-9556-10A684108F67}" type="pres">
      <dgm:prSet presAssocID="{A7EF5AD2-24F1-482B-A107-A579C556EDA7}" presName="sp" presStyleCnt="0"/>
      <dgm:spPr/>
    </dgm:pt>
    <dgm:pt modelId="{371D20CF-51EC-4A98-AF4C-2E8A84FFB585}" type="pres">
      <dgm:prSet presAssocID="{6BAD1798-730C-4181-A4D1-F96DF977DB68}" presName="linNode" presStyleCnt="0"/>
      <dgm:spPr/>
    </dgm:pt>
    <dgm:pt modelId="{F1C8A8FC-1F38-47DE-BBA9-5A7F92B92AA4}" type="pres">
      <dgm:prSet presAssocID="{6BAD1798-730C-4181-A4D1-F96DF977DB68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7EF38A46-3CA0-4577-B0E5-609E1C61EEEC}" type="pres">
      <dgm:prSet presAssocID="{6BAD1798-730C-4181-A4D1-F96DF977DB68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A872E50E-073B-4FEB-BF7B-A7F7E0FEEB8C}" type="presOf" srcId="{C8952643-08A7-4AB3-A2E1-4D3BF3072EE4}" destId="{B7F0753C-6B16-4507-8129-EB25DF8838D9}" srcOrd="0" destOrd="0" presId="urn:microsoft.com/office/officeart/2005/8/layout/vList5"/>
    <dgm:cxn modelId="{06B48117-5B6F-4B5E-A04D-42865687EE83}" srcId="{4918A930-CFD2-4D18-8E8F-1EFC239A67AC}" destId="{C8952643-08A7-4AB3-A2E1-4D3BF3072EE4}" srcOrd="0" destOrd="0" parTransId="{1618010A-533F-4E1D-B3B4-A1A40E4C5387}" sibTransId="{1A751F7C-320A-4AB6-BAFA-C47D33FE58A7}"/>
    <dgm:cxn modelId="{98CFBC2C-4B4E-40E6-A209-470634E1408A}" srcId="{733D3209-E324-40CB-A143-C6CAFF4F4865}" destId="{6BAD1798-730C-4181-A4D1-F96DF977DB68}" srcOrd="1" destOrd="0" parTransId="{80E2598F-433F-4C60-842E-DAF5B7EC1592}" sibTransId="{6E3A0D4E-DA6F-48E6-9980-EBDDACB56AB4}"/>
    <dgm:cxn modelId="{26D7DA3A-4ECF-444F-B84B-45F805380430}" type="presOf" srcId="{6BAD1798-730C-4181-A4D1-F96DF977DB68}" destId="{F1C8A8FC-1F38-47DE-BBA9-5A7F92B92AA4}" srcOrd="0" destOrd="0" presId="urn:microsoft.com/office/officeart/2005/8/layout/vList5"/>
    <dgm:cxn modelId="{B38AB847-2403-450E-BADB-78A736055344}" type="presOf" srcId="{9B3DCF9D-A82F-4E5C-8B92-1117BE7201C3}" destId="{7EF38A46-3CA0-4577-B0E5-609E1C61EEEC}" srcOrd="0" destOrd="2" presId="urn:microsoft.com/office/officeart/2005/8/layout/vList5"/>
    <dgm:cxn modelId="{622CAF51-A6D8-4011-AD01-0E8E43644191}" srcId="{6BAD1798-730C-4181-A4D1-F96DF977DB68}" destId="{C874E3F9-3DCC-49D9-BB8C-888635000FA2}" srcOrd="3" destOrd="0" parTransId="{B1ECC6C4-60E1-4229-9548-01305129E7C6}" sibTransId="{A21BE1E0-A580-4801-85DA-E942C8B04F19}"/>
    <dgm:cxn modelId="{A2CFF075-C102-48F9-B8D9-672F259FB5FF}" type="presOf" srcId="{579B17C9-7218-45D2-868A-0BCE24FEEFF1}" destId="{B7F0753C-6B16-4507-8129-EB25DF8838D9}" srcOrd="0" destOrd="3" presId="urn:microsoft.com/office/officeart/2005/8/layout/vList5"/>
    <dgm:cxn modelId="{2FC29E78-6A4F-4667-94AD-910515E5338F}" type="presOf" srcId="{733D3209-E324-40CB-A143-C6CAFF4F4865}" destId="{E334439D-2123-407E-80D9-8C2B6EB0F6A6}" srcOrd="0" destOrd="0" presId="urn:microsoft.com/office/officeart/2005/8/layout/vList5"/>
    <dgm:cxn modelId="{1A90DF83-2AD3-4644-8FB6-F7A6BA2758EF}" type="presOf" srcId="{C874E3F9-3DCC-49D9-BB8C-888635000FA2}" destId="{7EF38A46-3CA0-4577-B0E5-609E1C61EEEC}" srcOrd="0" destOrd="3" presId="urn:microsoft.com/office/officeart/2005/8/layout/vList5"/>
    <dgm:cxn modelId="{72C1388C-6CA4-4997-83DF-60822ED14D70}" srcId="{733D3209-E324-40CB-A143-C6CAFF4F4865}" destId="{4918A930-CFD2-4D18-8E8F-1EFC239A67AC}" srcOrd="0" destOrd="0" parTransId="{5A1EF2E1-57E1-4737-8614-733647872DFD}" sibTransId="{A7EF5AD2-24F1-482B-A107-A579C556EDA7}"/>
    <dgm:cxn modelId="{27F00393-A40F-4933-A576-10D436E6FCCC}" srcId="{6BAD1798-730C-4181-A4D1-F96DF977DB68}" destId="{EEA40ADF-85F6-49A7-AA45-5563DA44F8CB}" srcOrd="0" destOrd="0" parTransId="{5C840187-14DA-4937-8991-97EF801E3C5C}" sibTransId="{797C5738-A712-4F08-8601-AFD3DBA54705}"/>
    <dgm:cxn modelId="{85EB7893-85BD-4DF8-BFF5-AC1CE8FA4C6E}" srcId="{4918A930-CFD2-4D18-8E8F-1EFC239A67AC}" destId="{ABC2B3B0-D2BF-4EEC-9071-2A602C086E35}" srcOrd="2" destOrd="0" parTransId="{9E2EB739-4F7E-4806-93FB-602E22B8053F}" sibTransId="{4ACC11D2-F1EF-4891-86FC-33B4DA0900EA}"/>
    <dgm:cxn modelId="{242A1F97-0319-437A-BA63-FC3F6994552A}" type="presOf" srcId="{ABC2B3B0-D2BF-4EEC-9071-2A602C086E35}" destId="{B7F0753C-6B16-4507-8129-EB25DF8838D9}" srcOrd="0" destOrd="2" presId="urn:microsoft.com/office/officeart/2005/8/layout/vList5"/>
    <dgm:cxn modelId="{8A2F2AA7-D56E-40AF-9A64-789204081CE7}" srcId="{6BAD1798-730C-4181-A4D1-F96DF977DB68}" destId="{9B3DCF9D-A82F-4E5C-8B92-1117BE7201C3}" srcOrd="2" destOrd="0" parTransId="{B67FAB3D-81A2-4631-93D1-FF5D359DB7D4}" sibTransId="{9EB4C395-C787-456C-BEE1-304A0D6D63F3}"/>
    <dgm:cxn modelId="{9B0C15AE-4DF1-4328-B557-F331D4EBDE57}" type="presOf" srcId="{8270C34B-4C50-4407-9387-F4713980479F}" destId="{7EF38A46-3CA0-4577-B0E5-609E1C61EEEC}" srcOrd="0" destOrd="4" presId="urn:microsoft.com/office/officeart/2005/8/layout/vList5"/>
    <dgm:cxn modelId="{165111BB-BC88-47EB-A4FB-86780F1B64BF}" srcId="{6BAD1798-730C-4181-A4D1-F96DF977DB68}" destId="{A3E113EE-47F9-484E-B78D-AC1FBDE3C9B2}" srcOrd="1" destOrd="0" parTransId="{0C3C8A41-E9EA-4CFF-A78A-B16C32C2B8FD}" sibTransId="{0A5EAD69-F39B-4392-93F3-5C7E9ED7A051}"/>
    <dgm:cxn modelId="{7D6D93C7-8024-491E-A3E3-F314FF757159}" type="presOf" srcId="{A3E113EE-47F9-484E-B78D-AC1FBDE3C9B2}" destId="{7EF38A46-3CA0-4577-B0E5-609E1C61EEEC}" srcOrd="0" destOrd="1" presId="urn:microsoft.com/office/officeart/2005/8/layout/vList5"/>
    <dgm:cxn modelId="{1BA2FED5-FA46-4B26-AACD-99020ADA5D96}" type="presOf" srcId="{3F634FD2-47FF-4D1A-956A-FE9C87009464}" destId="{B7F0753C-6B16-4507-8129-EB25DF8838D9}" srcOrd="0" destOrd="1" presId="urn:microsoft.com/office/officeart/2005/8/layout/vList5"/>
    <dgm:cxn modelId="{B5DB6BD6-D896-41E4-A0E9-0ABCD4B10C79}" type="presOf" srcId="{4918A930-CFD2-4D18-8E8F-1EFC239A67AC}" destId="{99D5A95C-96B0-46F9-9BEC-F1536D2CF825}" srcOrd="0" destOrd="0" presId="urn:microsoft.com/office/officeart/2005/8/layout/vList5"/>
    <dgm:cxn modelId="{790D0BE0-C763-4C1A-8171-BAD1521A1BE0}" type="presOf" srcId="{EEA40ADF-85F6-49A7-AA45-5563DA44F8CB}" destId="{7EF38A46-3CA0-4577-B0E5-609E1C61EEEC}" srcOrd="0" destOrd="0" presId="urn:microsoft.com/office/officeart/2005/8/layout/vList5"/>
    <dgm:cxn modelId="{70EAEEEC-0060-4AC6-9B2A-A9F7D1575148}" srcId="{6BAD1798-730C-4181-A4D1-F96DF977DB68}" destId="{8270C34B-4C50-4407-9387-F4713980479F}" srcOrd="4" destOrd="0" parTransId="{3005AB8B-F95D-4726-96A1-12FB5DF4DAC2}" sibTransId="{FB7C64EA-4047-4EC2-8677-6FE733F7473A}"/>
    <dgm:cxn modelId="{512CABEE-A4B7-4A2C-B6D6-0D78EADB2CCF}" srcId="{4918A930-CFD2-4D18-8E8F-1EFC239A67AC}" destId="{579B17C9-7218-45D2-868A-0BCE24FEEFF1}" srcOrd="3" destOrd="0" parTransId="{10A52D53-DC0C-43A1-B830-66404CC8B98A}" sibTransId="{2A1AE282-75E5-40CB-A8FE-E8ECDB4DFDDA}"/>
    <dgm:cxn modelId="{EAFDB1F1-2C18-481D-AB51-5FC3EC50C796}" srcId="{4918A930-CFD2-4D18-8E8F-1EFC239A67AC}" destId="{3F634FD2-47FF-4D1A-956A-FE9C87009464}" srcOrd="1" destOrd="0" parTransId="{7B405315-5AA2-459B-8E33-FBA3CA44C895}" sibTransId="{D7DC281F-EA78-4CE8-A56C-78FC5A614FC4}"/>
    <dgm:cxn modelId="{3D72EF1C-88E5-4F0F-840D-0FD8913FEE23}" type="presParOf" srcId="{E334439D-2123-407E-80D9-8C2B6EB0F6A6}" destId="{98C4BF8A-A45E-4987-A025-4572839A08A3}" srcOrd="0" destOrd="0" presId="urn:microsoft.com/office/officeart/2005/8/layout/vList5"/>
    <dgm:cxn modelId="{AFB35505-13BD-46CA-9FD3-6EB05D6B71E9}" type="presParOf" srcId="{98C4BF8A-A45E-4987-A025-4572839A08A3}" destId="{99D5A95C-96B0-46F9-9BEC-F1536D2CF825}" srcOrd="0" destOrd="0" presId="urn:microsoft.com/office/officeart/2005/8/layout/vList5"/>
    <dgm:cxn modelId="{594B64F1-AEAC-4D38-9D06-C7D7E0ED327D}" type="presParOf" srcId="{98C4BF8A-A45E-4987-A025-4572839A08A3}" destId="{B7F0753C-6B16-4507-8129-EB25DF8838D9}" srcOrd="1" destOrd="0" presId="urn:microsoft.com/office/officeart/2005/8/layout/vList5"/>
    <dgm:cxn modelId="{923F8B33-F209-428D-B66F-3FE594A7FC6F}" type="presParOf" srcId="{E334439D-2123-407E-80D9-8C2B6EB0F6A6}" destId="{0BBB8655-D6A9-4E8C-9556-10A684108F67}" srcOrd="1" destOrd="0" presId="urn:microsoft.com/office/officeart/2005/8/layout/vList5"/>
    <dgm:cxn modelId="{E7FC9C22-08ED-44CA-9321-0A13A2E955F3}" type="presParOf" srcId="{E334439D-2123-407E-80D9-8C2B6EB0F6A6}" destId="{371D20CF-51EC-4A98-AF4C-2E8A84FFB585}" srcOrd="2" destOrd="0" presId="urn:microsoft.com/office/officeart/2005/8/layout/vList5"/>
    <dgm:cxn modelId="{23EF252D-D171-4457-9A0F-69162D095FC1}" type="presParOf" srcId="{371D20CF-51EC-4A98-AF4C-2E8A84FFB585}" destId="{F1C8A8FC-1F38-47DE-BBA9-5A7F92B92AA4}" srcOrd="0" destOrd="0" presId="urn:microsoft.com/office/officeart/2005/8/layout/vList5"/>
    <dgm:cxn modelId="{9BF94A4B-4402-4276-AF98-0E944B298938}" type="presParOf" srcId="{371D20CF-51EC-4A98-AF4C-2E8A84FFB585}" destId="{7EF38A46-3CA0-4577-B0E5-609E1C61EEE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F13B53-C690-4390-9ED4-5C18C664EDA5}">
      <dsp:nvSpPr>
        <dsp:cNvPr id="0" name=""/>
        <dsp:cNvSpPr/>
      </dsp:nvSpPr>
      <dsp:spPr>
        <a:xfrm rot="5400000">
          <a:off x="-181946" y="187574"/>
          <a:ext cx="1212976" cy="8490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kern="1200" dirty="0"/>
            <a:t>Физика движения</a:t>
          </a:r>
        </a:p>
      </dsp:txBody>
      <dsp:txXfrm rot="-5400000">
        <a:off x="1" y="430170"/>
        <a:ext cx="849083" cy="363893"/>
      </dsp:txXfrm>
    </dsp:sp>
    <dsp:sp modelId="{F1981280-2854-487E-B71B-40AF1CA67F60}">
      <dsp:nvSpPr>
        <dsp:cNvPr id="0" name=""/>
        <dsp:cNvSpPr/>
      </dsp:nvSpPr>
      <dsp:spPr>
        <a:xfrm rot="5400000">
          <a:off x="2460956" y="-1606245"/>
          <a:ext cx="788434" cy="40121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Прогнозирование природных явлений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Движение летательных аппаратов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Баллистика и космические объекты</a:t>
          </a:r>
        </a:p>
      </dsp:txBody>
      <dsp:txXfrm rot="-5400000">
        <a:off x="849083" y="44116"/>
        <a:ext cx="3973692" cy="711458"/>
      </dsp:txXfrm>
    </dsp:sp>
    <dsp:sp modelId="{EF3A3EDF-76DF-45B9-A956-8D27B5D75E97}">
      <dsp:nvSpPr>
        <dsp:cNvPr id="0" name=""/>
        <dsp:cNvSpPr/>
      </dsp:nvSpPr>
      <dsp:spPr>
        <a:xfrm rot="5400000">
          <a:off x="-181946" y="1284791"/>
          <a:ext cx="1212976" cy="8490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kern="1200" dirty="0"/>
            <a:t>Экономика</a:t>
          </a:r>
        </a:p>
      </dsp:txBody>
      <dsp:txXfrm rot="-5400000">
        <a:off x="1" y="1527387"/>
        <a:ext cx="849083" cy="363893"/>
      </dsp:txXfrm>
    </dsp:sp>
    <dsp:sp modelId="{4BFA9FCF-0E9A-41D2-BF6E-06EFAA57FD56}">
      <dsp:nvSpPr>
        <dsp:cNvPr id="0" name=""/>
        <dsp:cNvSpPr/>
      </dsp:nvSpPr>
      <dsp:spPr>
        <a:xfrm rot="5400000">
          <a:off x="2460956" y="-509028"/>
          <a:ext cx="788434" cy="40121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Модели экономического развития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Задачи логистики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Динамика спроса и предложения</a:t>
          </a:r>
        </a:p>
      </dsp:txBody>
      <dsp:txXfrm rot="-5400000">
        <a:off x="849083" y="1141333"/>
        <a:ext cx="3973692" cy="711458"/>
      </dsp:txXfrm>
    </dsp:sp>
    <dsp:sp modelId="{D15D2912-80EB-481D-A182-7F00945C68AA}">
      <dsp:nvSpPr>
        <dsp:cNvPr id="0" name=""/>
        <dsp:cNvSpPr/>
      </dsp:nvSpPr>
      <dsp:spPr>
        <a:xfrm rot="5400000">
          <a:off x="-181946" y="2382008"/>
          <a:ext cx="1212976" cy="8490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kern="1200" dirty="0"/>
            <a:t>Биология</a:t>
          </a:r>
        </a:p>
      </dsp:txBody>
      <dsp:txXfrm rot="-5400000">
        <a:off x="1" y="2624604"/>
        <a:ext cx="849083" cy="363893"/>
      </dsp:txXfrm>
    </dsp:sp>
    <dsp:sp modelId="{A03CFA56-0913-422A-A923-A2DF71AEA94D}">
      <dsp:nvSpPr>
        <dsp:cNvPr id="0" name=""/>
        <dsp:cNvSpPr/>
      </dsp:nvSpPr>
      <dsp:spPr>
        <a:xfrm rot="5400000">
          <a:off x="2460956" y="588188"/>
          <a:ext cx="788434" cy="40121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Динамика биологических популяций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Теория эпидемий</a:t>
          </a:r>
        </a:p>
      </dsp:txBody>
      <dsp:txXfrm rot="-5400000">
        <a:off x="849083" y="2238549"/>
        <a:ext cx="3973692" cy="711458"/>
      </dsp:txXfrm>
    </dsp:sp>
    <dsp:sp modelId="{9E4A61EB-94C6-4415-97C0-0B930AD4D6EC}">
      <dsp:nvSpPr>
        <dsp:cNvPr id="0" name=""/>
        <dsp:cNvSpPr/>
      </dsp:nvSpPr>
      <dsp:spPr>
        <a:xfrm rot="5400000">
          <a:off x="-181946" y="3479225"/>
          <a:ext cx="1212976" cy="8490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kern="1200" dirty="0"/>
            <a:t>Химические процессы</a:t>
          </a:r>
        </a:p>
      </dsp:txBody>
      <dsp:txXfrm rot="-5400000">
        <a:off x="1" y="3721821"/>
        <a:ext cx="849083" cy="363893"/>
      </dsp:txXfrm>
    </dsp:sp>
    <dsp:sp modelId="{AED4405D-F2E3-48F1-9EFB-DC6C335D83AB}">
      <dsp:nvSpPr>
        <dsp:cNvPr id="0" name=""/>
        <dsp:cNvSpPr/>
      </dsp:nvSpPr>
      <dsp:spPr>
        <a:xfrm rot="5400000">
          <a:off x="2460956" y="1685405"/>
          <a:ext cx="788434" cy="40121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Исследование технологических процессов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Задачи экологии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Моделирование горения</a:t>
          </a:r>
        </a:p>
      </dsp:txBody>
      <dsp:txXfrm rot="-5400000">
        <a:off x="849083" y="3335766"/>
        <a:ext cx="3973692" cy="711458"/>
      </dsp:txXfrm>
    </dsp:sp>
    <dsp:sp modelId="{80DDAE4C-4DCD-4486-B9CE-A13EA201598B}">
      <dsp:nvSpPr>
        <dsp:cNvPr id="0" name=""/>
        <dsp:cNvSpPr/>
      </dsp:nvSpPr>
      <dsp:spPr>
        <a:xfrm rot="5400000">
          <a:off x="-181946" y="4576442"/>
          <a:ext cx="1212976" cy="84908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 dirty="0"/>
            <a:t>Производство</a:t>
          </a:r>
        </a:p>
      </dsp:txBody>
      <dsp:txXfrm rot="-5400000">
        <a:off x="1" y="4819038"/>
        <a:ext cx="849083" cy="363893"/>
      </dsp:txXfrm>
    </dsp:sp>
    <dsp:sp modelId="{BF3737CF-0CAB-478F-9845-F86BFA4E3BFE}">
      <dsp:nvSpPr>
        <dsp:cNvPr id="0" name=""/>
        <dsp:cNvSpPr/>
      </dsp:nvSpPr>
      <dsp:spPr>
        <a:xfrm rot="5400000">
          <a:off x="2460956" y="2782622"/>
          <a:ext cx="788434" cy="40121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Процессы в радиотехнике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Высокоточное производство</a:t>
          </a:r>
        </a:p>
      </dsp:txBody>
      <dsp:txXfrm rot="-5400000">
        <a:off x="849083" y="4432983"/>
        <a:ext cx="3973692" cy="7114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DE3F77-920F-458A-BA4E-9392CCAD613F}">
      <dsp:nvSpPr>
        <dsp:cNvPr id="0" name=""/>
        <dsp:cNvSpPr/>
      </dsp:nvSpPr>
      <dsp:spPr>
        <a:xfrm>
          <a:off x="2902853" y="1429448"/>
          <a:ext cx="1374179" cy="653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5671"/>
              </a:lnTo>
              <a:lnTo>
                <a:pt x="1374179" y="445671"/>
              </a:lnTo>
              <a:lnTo>
                <a:pt x="1374179" y="6539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63F503-B10C-412D-B6F9-08EB5FE62090}">
      <dsp:nvSpPr>
        <dsp:cNvPr id="0" name=""/>
        <dsp:cNvSpPr/>
      </dsp:nvSpPr>
      <dsp:spPr>
        <a:xfrm>
          <a:off x="1528673" y="1429448"/>
          <a:ext cx="1374179" cy="653984"/>
        </a:xfrm>
        <a:custGeom>
          <a:avLst/>
          <a:gdLst/>
          <a:ahLst/>
          <a:cxnLst/>
          <a:rect l="0" t="0" r="0" b="0"/>
          <a:pathLst>
            <a:path>
              <a:moveTo>
                <a:pt x="1374179" y="0"/>
              </a:moveTo>
              <a:lnTo>
                <a:pt x="1374179" y="445671"/>
              </a:lnTo>
              <a:lnTo>
                <a:pt x="0" y="445671"/>
              </a:lnTo>
              <a:lnTo>
                <a:pt x="0" y="6539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DD808E-35C4-410D-ADE5-213CAC56A514}">
      <dsp:nvSpPr>
        <dsp:cNvPr id="0" name=""/>
        <dsp:cNvSpPr/>
      </dsp:nvSpPr>
      <dsp:spPr>
        <a:xfrm>
          <a:off x="1778524" y="1550"/>
          <a:ext cx="2248657" cy="14278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717973-4820-4067-B525-46A47DEFAB78}">
      <dsp:nvSpPr>
        <dsp:cNvPr id="0" name=""/>
        <dsp:cNvSpPr/>
      </dsp:nvSpPr>
      <dsp:spPr>
        <a:xfrm>
          <a:off x="2028375" y="238909"/>
          <a:ext cx="2248657" cy="142789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Пути решения</a:t>
          </a:r>
        </a:p>
      </dsp:txBody>
      <dsp:txXfrm>
        <a:off x="2070197" y="280731"/>
        <a:ext cx="2165013" cy="1344253"/>
      </dsp:txXfrm>
    </dsp:sp>
    <dsp:sp modelId="{B977F650-A115-4EEB-A919-BA7B8D992924}">
      <dsp:nvSpPr>
        <dsp:cNvPr id="0" name=""/>
        <dsp:cNvSpPr/>
      </dsp:nvSpPr>
      <dsp:spPr>
        <a:xfrm>
          <a:off x="404344" y="2083433"/>
          <a:ext cx="2248657" cy="14278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F188FA-98F3-4227-8749-C33ADEC2CE51}">
      <dsp:nvSpPr>
        <dsp:cNvPr id="0" name=""/>
        <dsp:cNvSpPr/>
      </dsp:nvSpPr>
      <dsp:spPr>
        <a:xfrm>
          <a:off x="654195" y="2320791"/>
          <a:ext cx="2248657" cy="142789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Натурные эксперименты</a:t>
          </a:r>
        </a:p>
      </dsp:txBody>
      <dsp:txXfrm>
        <a:off x="696017" y="2362613"/>
        <a:ext cx="2165013" cy="1344253"/>
      </dsp:txXfrm>
    </dsp:sp>
    <dsp:sp modelId="{93E55F12-0F71-4A87-8963-5D2147B4753C}">
      <dsp:nvSpPr>
        <dsp:cNvPr id="0" name=""/>
        <dsp:cNvSpPr/>
      </dsp:nvSpPr>
      <dsp:spPr>
        <a:xfrm>
          <a:off x="3152703" y="2083433"/>
          <a:ext cx="2248657" cy="14278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5159C2-119D-42DB-A7D5-C43127D38DCD}">
      <dsp:nvSpPr>
        <dsp:cNvPr id="0" name=""/>
        <dsp:cNvSpPr/>
      </dsp:nvSpPr>
      <dsp:spPr>
        <a:xfrm>
          <a:off x="3402554" y="2320791"/>
          <a:ext cx="2248657" cy="142789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Численное моделирование</a:t>
          </a:r>
        </a:p>
      </dsp:txBody>
      <dsp:txXfrm>
        <a:off x="3444376" y="2362613"/>
        <a:ext cx="2165013" cy="13442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9F04AF-EB51-4FC9-86B1-BF22D74D3127}">
      <dsp:nvSpPr>
        <dsp:cNvPr id="0" name=""/>
        <dsp:cNvSpPr/>
      </dsp:nvSpPr>
      <dsp:spPr>
        <a:xfrm>
          <a:off x="0" y="0"/>
          <a:ext cx="8687540" cy="5722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3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Цели</a:t>
          </a:r>
          <a:r>
            <a:rPr lang="ru-RU" sz="2300" kern="1200" dirty="0">
              <a:latin typeface="Arial Black" panose="020B0A04020102020204" pitchFamily="34" charset="0"/>
            </a:rPr>
            <a:t> </a:t>
          </a:r>
          <a:r>
            <a:rPr lang="ru-RU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работы</a:t>
          </a:r>
        </a:p>
      </dsp:txBody>
      <dsp:txXfrm>
        <a:off x="27933" y="27933"/>
        <a:ext cx="8631674" cy="516350"/>
      </dsp:txXfrm>
    </dsp:sp>
    <dsp:sp modelId="{9E4AB5E4-DF89-4E1E-8A80-92539FE70A82}">
      <dsp:nvSpPr>
        <dsp:cNvPr id="0" name=""/>
        <dsp:cNvSpPr/>
      </dsp:nvSpPr>
      <dsp:spPr>
        <a:xfrm>
          <a:off x="0" y="545464"/>
          <a:ext cx="8687540" cy="7956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5829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1800" kern="1200" dirty="0"/>
            <a:t>Создание комплекса программ для решения ОДУ и СДУ с начальными условиями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1800" kern="1200" dirty="0"/>
            <a:t>Отладка с привлечением модельных задач</a:t>
          </a:r>
        </a:p>
      </dsp:txBody>
      <dsp:txXfrm>
        <a:off x="0" y="545464"/>
        <a:ext cx="8687540" cy="795685"/>
      </dsp:txXfrm>
    </dsp:sp>
    <dsp:sp modelId="{5B1CE7D0-830A-407F-AF4F-7092567D45E6}">
      <dsp:nvSpPr>
        <dsp:cNvPr id="0" name=""/>
        <dsp:cNvSpPr/>
      </dsp:nvSpPr>
      <dsp:spPr>
        <a:xfrm>
          <a:off x="0" y="1304683"/>
          <a:ext cx="8687540" cy="5862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Задачи</a:t>
          </a:r>
        </a:p>
      </dsp:txBody>
      <dsp:txXfrm>
        <a:off x="28618" y="1333301"/>
        <a:ext cx="8630304" cy="529011"/>
      </dsp:txXfrm>
    </dsp:sp>
    <dsp:sp modelId="{E4650B38-D8F6-46DB-B09E-A1F7FC820275}">
      <dsp:nvSpPr>
        <dsp:cNvPr id="0" name=""/>
        <dsp:cNvSpPr/>
      </dsp:nvSpPr>
      <dsp:spPr>
        <a:xfrm>
          <a:off x="0" y="2111018"/>
          <a:ext cx="8687540" cy="264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5829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1800" kern="1200" dirty="0"/>
            <a:t>Обзор существующих программ для решения ОДУ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1800" kern="1200" dirty="0"/>
            <a:t>Реализация явных, неявных, вложенных методов решения ОДУ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1800" kern="1200" dirty="0"/>
            <a:t>Разработка парсера математических выражений химической кинетики и инструментов для работы с ними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1800" kern="1200" dirty="0"/>
            <a:t>Интеграция схем для моделирования химических реакций в разрабатываемое ПО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1800" kern="1200" dirty="0"/>
            <a:t>Разработка графического пользовательского интерфейса, дизайна программы и инструментов для генерации pdf-отчётов о решениях задач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1800" kern="1200" dirty="0"/>
            <a:t>Выбрать оптимальные по времени и точности схемы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1800" kern="1200" dirty="0"/>
            <a:t>Сравнение с существующими программами для решения ОДУ и СДУ</a:t>
          </a:r>
        </a:p>
      </dsp:txBody>
      <dsp:txXfrm>
        <a:off x="0" y="2111018"/>
        <a:ext cx="8687540" cy="26496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739E99-4BAA-4CB3-BC97-2D148C61701D}">
      <dsp:nvSpPr>
        <dsp:cNvPr id="0" name=""/>
        <dsp:cNvSpPr/>
      </dsp:nvSpPr>
      <dsp:spPr>
        <a:xfrm>
          <a:off x="-5214840" y="-798741"/>
          <a:ext cx="6209931" cy="6209931"/>
        </a:xfrm>
        <a:prstGeom prst="blockArc">
          <a:avLst>
            <a:gd name="adj1" fmla="val 18900000"/>
            <a:gd name="adj2" fmla="val 2700000"/>
            <a:gd name="adj3" fmla="val 34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DCD96C-4D7A-409B-AE39-A84C324E6F5B}">
      <dsp:nvSpPr>
        <dsp:cNvPr id="0" name=""/>
        <dsp:cNvSpPr/>
      </dsp:nvSpPr>
      <dsp:spPr>
        <a:xfrm>
          <a:off x="371105" y="242891"/>
          <a:ext cx="4097836" cy="4855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54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/>
            <a:t>MATLAB</a:t>
          </a:r>
          <a:endParaRPr lang="ru-RU" sz="2200" kern="1200" dirty="0"/>
        </a:p>
      </dsp:txBody>
      <dsp:txXfrm>
        <a:off x="371105" y="242891"/>
        <a:ext cx="4097836" cy="485598"/>
      </dsp:txXfrm>
    </dsp:sp>
    <dsp:sp modelId="{DB814216-4A80-445F-AA61-1AC870D8E092}">
      <dsp:nvSpPr>
        <dsp:cNvPr id="0" name=""/>
        <dsp:cNvSpPr/>
      </dsp:nvSpPr>
      <dsp:spPr>
        <a:xfrm>
          <a:off x="67606" y="182191"/>
          <a:ext cx="606998" cy="60699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68C4D3-B776-4624-BC5A-B93AC6FD8E0B}">
      <dsp:nvSpPr>
        <dsp:cNvPr id="0" name=""/>
        <dsp:cNvSpPr/>
      </dsp:nvSpPr>
      <dsp:spPr>
        <a:xfrm>
          <a:off x="770543" y="971197"/>
          <a:ext cx="3698397" cy="4855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54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/>
            <a:t>Intel ODE Solvers Library</a:t>
          </a:r>
          <a:endParaRPr lang="ru-RU" sz="2200" kern="1200" dirty="0"/>
        </a:p>
      </dsp:txBody>
      <dsp:txXfrm>
        <a:off x="770543" y="971197"/>
        <a:ext cx="3698397" cy="485598"/>
      </dsp:txXfrm>
    </dsp:sp>
    <dsp:sp modelId="{0807F3C6-3690-48B8-9F91-35EE882B66DD}">
      <dsp:nvSpPr>
        <dsp:cNvPr id="0" name=""/>
        <dsp:cNvSpPr/>
      </dsp:nvSpPr>
      <dsp:spPr>
        <a:xfrm>
          <a:off x="490049" y="910497"/>
          <a:ext cx="606998" cy="60699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BCE2B1-D908-472C-9145-EE40FC20408E}">
      <dsp:nvSpPr>
        <dsp:cNvPr id="0" name=""/>
        <dsp:cNvSpPr/>
      </dsp:nvSpPr>
      <dsp:spPr>
        <a:xfrm>
          <a:off x="953196" y="1699502"/>
          <a:ext cx="3515744" cy="4855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54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/>
            <a:t>DotNumerics</a:t>
          </a:r>
          <a:endParaRPr lang="ru-RU" sz="2200" kern="1200" dirty="0"/>
        </a:p>
      </dsp:txBody>
      <dsp:txXfrm>
        <a:off x="953196" y="1699502"/>
        <a:ext cx="3515744" cy="485598"/>
      </dsp:txXfrm>
    </dsp:sp>
    <dsp:sp modelId="{D2CF24D3-42D8-4D0E-9D69-62539630925F}">
      <dsp:nvSpPr>
        <dsp:cNvPr id="0" name=""/>
        <dsp:cNvSpPr/>
      </dsp:nvSpPr>
      <dsp:spPr>
        <a:xfrm>
          <a:off x="649697" y="1638803"/>
          <a:ext cx="606998" cy="60699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B6C8E0-AF0E-428A-A769-598F21391566}">
      <dsp:nvSpPr>
        <dsp:cNvPr id="0" name=""/>
        <dsp:cNvSpPr/>
      </dsp:nvSpPr>
      <dsp:spPr>
        <a:xfrm>
          <a:off x="953196" y="2427347"/>
          <a:ext cx="3515744" cy="4855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54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/>
            <a:t>SMath Studio</a:t>
          </a:r>
          <a:endParaRPr lang="ru-RU" sz="2200" kern="1200" dirty="0"/>
        </a:p>
      </dsp:txBody>
      <dsp:txXfrm>
        <a:off x="953196" y="2427347"/>
        <a:ext cx="3515744" cy="485598"/>
      </dsp:txXfrm>
    </dsp:sp>
    <dsp:sp modelId="{096526A1-1372-484B-A03C-171AFDEB7FAE}">
      <dsp:nvSpPr>
        <dsp:cNvPr id="0" name=""/>
        <dsp:cNvSpPr/>
      </dsp:nvSpPr>
      <dsp:spPr>
        <a:xfrm>
          <a:off x="649697" y="2366647"/>
          <a:ext cx="606998" cy="60699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ACF495-C7F3-45DF-91F3-8AEC6795E4DB}">
      <dsp:nvSpPr>
        <dsp:cNvPr id="0" name=""/>
        <dsp:cNvSpPr/>
      </dsp:nvSpPr>
      <dsp:spPr>
        <a:xfrm>
          <a:off x="770543" y="3155653"/>
          <a:ext cx="3698397" cy="4855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54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/>
            <a:t>GNU Scientific Library (GSL)</a:t>
          </a:r>
          <a:endParaRPr lang="ru-RU" sz="2200" kern="1200" dirty="0"/>
        </a:p>
      </dsp:txBody>
      <dsp:txXfrm>
        <a:off x="770543" y="3155653"/>
        <a:ext cx="3698397" cy="485598"/>
      </dsp:txXfrm>
    </dsp:sp>
    <dsp:sp modelId="{4738C6CD-AB0F-4476-A829-3D97D96A0586}">
      <dsp:nvSpPr>
        <dsp:cNvPr id="0" name=""/>
        <dsp:cNvSpPr/>
      </dsp:nvSpPr>
      <dsp:spPr>
        <a:xfrm>
          <a:off x="467044" y="3094953"/>
          <a:ext cx="606998" cy="60699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8D14BF-3ADA-476F-B628-6D05E1E33475}">
      <dsp:nvSpPr>
        <dsp:cNvPr id="0" name=""/>
        <dsp:cNvSpPr/>
      </dsp:nvSpPr>
      <dsp:spPr>
        <a:xfrm>
          <a:off x="371105" y="3883958"/>
          <a:ext cx="4097836" cy="4855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54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Wolfram Alpha</a:t>
          </a:r>
          <a:endParaRPr lang="ru-RU" sz="2200" kern="1200" dirty="0"/>
        </a:p>
      </dsp:txBody>
      <dsp:txXfrm>
        <a:off x="371105" y="3883958"/>
        <a:ext cx="4097836" cy="485598"/>
      </dsp:txXfrm>
    </dsp:sp>
    <dsp:sp modelId="{3372B032-153C-42BA-88EE-4A21AF735DDE}">
      <dsp:nvSpPr>
        <dsp:cNvPr id="0" name=""/>
        <dsp:cNvSpPr/>
      </dsp:nvSpPr>
      <dsp:spPr>
        <a:xfrm>
          <a:off x="67606" y="3823258"/>
          <a:ext cx="606998" cy="60699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594D75-D724-44BB-886D-172E6ED5B007}">
      <dsp:nvSpPr>
        <dsp:cNvPr id="0" name=""/>
        <dsp:cNvSpPr/>
      </dsp:nvSpPr>
      <dsp:spPr>
        <a:xfrm>
          <a:off x="0" y="296178"/>
          <a:ext cx="5211194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B05A05-477C-4F57-8FE2-0DEC862CADF0}">
      <dsp:nvSpPr>
        <dsp:cNvPr id="0" name=""/>
        <dsp:cNvSpPr/>
      </dsp:nvSpPr>
      <dsp:spPr>
        <a:xfrm>
          <a:off x="248091" y="978"/>
          <a:ext cx="4961825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880" tIns="0" rIns="13788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Перегруженность функционалом</a:t>
          </a:r>
        </a:p>
      </dsp:txBody>
      <dsp:txXfrm>
        <a:off x="276912" y="29799"/>
        <a:ext cx="4904183" cy="532758"/>
      </dsp:txXfrm>
    </dsp:sp>
    <dsp:sp modelId="{B66CAE53-F7F4-4FF1-9F67-4B029B8B6907}">
      <dsp:nvSpPr>
        <dsp:cNvPr id="0" name=""/>
        <dsp:cNvSpPr/>
      </dsp:nvSpPr>
      <dsp:spPr>
        <a:xfrm>
          <a:off x="0" y="1203378"/>
          <a:ext cx="5211194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86850D-C0A9-4F48-A474-141D3563FA8E}">
      <dsp:nvSpPr>
        <dsp:cNvPr id="0" name=""/>
        <dsp:cNvSpPr/>
      </dsp:nvSpPr>
      <dsp:spPr>
        <a:xfrm>
          <a:off x="248091" y="908178"/>
          <a:ext cx="4961825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880" tIns="0" rIns="13788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Нет гарантий решения жёстких задач</a:t>
          </a:r>
        </a:p>
      </dsp:txBody>
      <dsp:txXfrm>
        <a:off x="276912" y="936999"/>
        <a:ext cx="4904183" cy="532758"/>
      </dsp:txXfrm>
    </dsp:sp>
    <dsp:sp modelId="{B8B128A6-B770-47B2-9DB5-EF239E5E00D8}">
      <dsp:nvSpPr>
        <dsp:cNvPr id="0" name=""/>
        <dsp:cNvSpPr/>
      </dsp:nvSpPr>
      <dsp:spPr>
        <a:xfrm>
          <a:off x="0" y="2110578"/>
          <a:ext cx="5211194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E8637D-5735-49E3-A9EE-EFC75BE52905}">
      <dsp:nvSpPr>
        <dsp:cNvPr id="0" name=""/>
        <dsp:cNvSpPr/>
      </dsp:nvSpPr>
      <dsp:spPr>
        <a:xfrm>
          <a:off x="248091" y="1815378"/>
          <a:ext cx="4961825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880" tIns="0" rIns="13788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Принцип </a:t>
          </a:r>
          <a:r>
            <a:rPr lang="en-US" sz="2200" kern="1200" dirty="0"/>
            <a:t>“</a:t>
          </a:r>
          <a:r>
            <a:rPr lang="ru-RU" sz="2200" kern="1200" dirty="0"/>
            <a:t>Чёрного ящика</a:t>
          </a:r>
          <a:r>
            <a:rPr lang="en-US" sz="2200" kern="1200" dirty="0"/>
            <a:t>”</a:t>
          </a:r>
          <a:endParaRPr lang="ru-RU" sz="2200" kern="1200" dirty="0"/>
        </a:p>
      </dsp:txBody>
      <dsp:txXfrm>
        <a:off x="276912" y="1844199"/>
        <a:ext cx="4904183" cy="532758"/>
      </dsp:txXfrm>
    </dsp:sp>
    <dsp:sp modelId="{64FF33B5-26CE-4372-A875-2A8693A81C43}">
      <dsp:nvSpPr>
        <dsp:cNvPr id="0" name=""/>
        <dsp:cNvSpPr/>
      </dsp:nvSpPr>
      <dsp:spPr>
        <a:xfrm>
          <a:off x="0" y="3017778"/>
          <a:ext cx="5211194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CC0325-0BD7-432F-8D46-33EEAB3C3406}">
      <dsp:nvSpPr>
        <dsp:cNvPr id="0" name=""/>
        <dsp:cNvSpPr/>
      </dsp:nvSpPr>
      <dsp:spPr>
        <a:xfrm>
          <a:off x="248091" y="2722578"/>
          <a:ext cx="4961825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880" tIns="0" rIns="13788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Цена лицензионного продукта</a:t>
          </a:r>
        </a:p>
      </dsp:txBody>
      <dsp:txXfrm>
        <a:off x="276912" y="2751399"/>
        <a:ext cx="4904183" cy="532758"/>
      </dsp:txXfrm>
    </dsp:sp>
    <dsp:sp modelId="{EE93F989-A6AA-4A67-9BCD-B522BCFF85CC}">
      <dsp:nvSpPr>
        <dsp:cNvPr id="0" name=""/>
        <dsp:cNvSpPr/>
      </dsp:nvSpPr>
      <dsp:spPr>
        <a:xfrm>
          <a:off x="0" y="3924978"/>
          <a:ext cx="5211194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5390AF-632A-4324-B4EF-A43C0BC48EDA}">
      <dsp:nvSpPr>
        <dsp:cNvPr id="0" name=""/>
        <dsp:cNvSpPr/>
      </dsp:nvSpPr>
      <dsp:spPr>
        <a:xfrm>
          <a:off x="248091" y="3629778"/>
          <a:ext cx="4961825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880" tIns="0" rIns="13788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Программный суверенитет</a:t>
          </a:r>
        </a:p>
      </dsp:txBody>
      <dsp:txXfrm>
        <a:off x="276912" y="3658599"/>
        <a:ext cx="4904183" cy="53275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317282-2266-4EAB-B1F9-AAD65B53BAD9}">
      <dsp:nvSpPr>
        <dsp:cNvPr id="0" name=""/>
        <dsp:cNvSpPr/>
      </dsp:nvSpPr>
      <dsp:spPr>
        <a:xfrm>
          <a:off x="0" y="0"/>
          <a:ext cx="86786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ED91A3-5F93-4546-AACC-E28F92DBA8C2}">
      <dsp:nvSpPr>
        <dsp:cNvPr id="0" name=""/>
        <dsp:cNvSpPr/>
      </dsp:nvSpPr>
      <dsp:spPr>
        <a:xfrm>
          <a:off x="0" y="0"/>
          <a:ext cx="69932" cy="56753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2400" kern="1200" dirty="0"/>
        </a:p>
      </dsp:txBody>
      <dsp:txXfrm>
        <a:off x="0" y="0"/>
        <a:ext cx="69932" cy="5675313"/>
      </dsp:txXfrm>
    </dsp:sp>
    <dsp:sp modelId="{90D0E4C0-28D7-4AAC-8C54-641E39BC56B2}">
      <dsp:nvSpPr>
        <dsp:cNvPr id="0" name=""/>
        <dsp:cNvSpPr/>
      </dsp:nvSpPr>
      <dsp:spPr>
        <a:xfrm>
          <a:off x="200112" y="88676"/>
          <a:ext cx="6812749" cy="1773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Явные</a:t>
          </a:r>
        </a:p>
      </dsp:txBody>
      <dsp:txXfrm>
        <a:off x="200112" y="88676"/>
        <a:ext cx="6812749" cy="1773535"/>
      </dsp:txXfrm>
    </dsp:sp>
    <dsp:sp modelId="{109C9C65-DD23-4454-95C2-EAA925035BED}">
      <dsp:nvSpPr>
        <dsp:cNvPr id="0" name=""/>
        <dsp:cNvSpPr/>
      </dsp:nvSpPr>
      <dsp:spPr>
        <a:xfrm>
          <a:off x="69932" y="1862212"/>
          <a:ext cx="69429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E522E5-E79B-4210-B36A-1D3F27E1773B}">
      <dsp:nvSpPr>
        <dsp:cNvPr id="0" name=""/>
        <dsp:cNvSpPr/>
      </dsp:nvSpPr>
      <dsp:spPr>
        <a:xfrm>
          <a:off x="200112" y="1950888"/>
          <a:ext cx="6812749" cy="1773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Явные вложенные</a:t>
          </a:r>
        </a:p>
      </dsp:txBody>
      <dsp:txXfrm>
        <a:off x="200112" y="1950888"/>
        <a:ext cx="6812749" cy="1773535"/>
      </dsp:txXfrm>
    </dsp:sp>
    <dsp:sp modelId="{2AAAA4B3-322F-46D8-B2B9-49880A25D656}">
      <dsp:nvSpPr>
        <dsp:cNvPr id="0" name=""/>
        <dsp:cNvSpPr/>
      </dsp:nvSpPr>
      <dsp:spPr>
        <a:xfrm>
          <a:off x="69932" y="3724424"/>
          <a:ext cx="69429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63F379-694C-4FC9-B033-7F4175A67373}">
      <dsp:nvSpPr>
        <dsp:cNvPr id="0" name=""/>
        <dsp:cNvSpPr/>
      </dsp:nvSpPr>
      <dsp:spPr>
        <a:xfrm>
          <a:off x="200112" y="3813100"/>
          <a:ext cx="6812749" cy="1773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Неявные</a:t>
          </a:r>
        </a:p>
      </dsp:txBody>
      <dsp:txXfrm>
        <a:off x="200112" y="3813100"/>
        <a:ext cx="6812749" cy="1773535"/>
      </dsp:txXfrm>
    </dsp:sp>
    <dsp:sp modelId="{B3E40EEB-BF0F-460E-8491-0C693E907645}">
      <dsp:nvSpPr>
        <dsp:cNvPr id="0" name=""/>
        <dsp:cNvSpPr/>
      </dsp:nvSpPr>
      <dsp:spPr>
        <a:xfrm>
          <a:off x="69932" y="5586636"/>
          <a:ext cx="69429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C7F667-44D1-4E20-A92A-AA4727E72C84}">
      <dsp:nvSpPr>
        <dsp:cNvPr id="0" name=""/>
        <dsp:cNvSpPr/>
      </dsp:nvSpPr>
      <dsp:spPr>
        <a:xfrm>
          <a:off x="1613726" y="716664"/>
          <a:ext cx="3390993" cy="398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B6A7B2-7792-4863-95DD-4DDBDFF82C02}">
      <dsp:nvSpPr>
        <dsp:cNvPr id="0" name=""/>
        <dsp:cNvSpPr/>
      </dsp:nvSpPr>
      <dsp:spPr>
        <a:xfrm>
          <a:off x="1613726" y="866490"/>
          <a:ext cx="249114" cy="24911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833CBB-4106-4E72-9D60-11D7967DAE5F}">
      <dsp:nvSpPr>
        <dsp:cNvPr id="0" name=""/>
        <dsp:cNvSpPr/>
      </dsp:nvSpPr>
      <dsp:spPr>
        <a:xfrm>
          <a:off x="1613726" y="0"/>
          <a:ext cx="3390993" cy="716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600" kern="1200" dirty="0">
              <a:solidFill>
                <a:schemeClr val="tx1"/>
              </a:solidFill>
            </a:rPr>
            <a:t>Явные</a:t>
          </a:r>
        </a:p>
      </dsp:txBody>
      <dsp:txXfrm>
        <a:off x="1613726" y="0"/>
        <a:ext cx="3390993" cy="716664"/>
      </dsp:txXfrm>
    </dsp:sp>
    <dsp:sp modelId="{68EC7DD2-7E9A-4CCD-A458-961A83A30954}">
      <dsp:nvSpPr>
        <dsp:cNvPr id="0" name=""/>
        <dsp:cNvSpPr/>
      </dsp:nvSpPr>
      <dsp:spPr>
        <a:xfrm>
          <a:off x="1613726" y="1447168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2E3B74-DED9-4CB3-B183-B9A90C239B9C}">
      <dsp:nvSpPr>
        <dsp:cNvPr id="0" name=""/>
        <dsp:cNvSpPr/>
      </dsp:nvSpPr>
      <dsp:spPr>
        <a:xfrm>
          <a:off x="1851096" y="1281387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Классические методы Рунге-Кутты (15 схем)</a:t>
          </a:r>
        </a:p>
      </dsp:txBody>
      <dsp:txXfrm>
        <a:off x="1851096" y="1281387"/>
        <a:ext cx="3153623" cy="580672"/>
      </dsp:txXfrm>
    </dsp:sp>
    <dsp:sp modelId="{412733B1-3888-4979-8D11-0EA7846E2B2F}">
      <dsp:nvSpPr>
        <dsp:cNvPr id="0" name=""/>
        <dsp:cNvSpPr/>
      </dsp:nvSpPr>
      <dsp:spPr>
        <a:xfrm>
          <a:off x="1613726" y="2027841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3710A7-6088-41B7-ACD6-2F72B5C225FB}">
      <dsp:nvSpPr>
        <dsp:cNvPr id="0" name=""/>
        <dsp:cNvSpPr/>
      </dsp:nvSpPr>
      <dsp:spPr>
        <a:xfrm>
          <a:off x="1851096" y="1862059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Вложенные методы Рунге-Кутты (9 схем)</a:t>
          </a:r>
        </a:p>
      </dsp:txBody>
      <dsp:txXfrm>
        <a:off x="1851096" y="1862059"/>
        <a:ext cx="3153623" cy="580672"/>
      </dsp:txXfrm>
    </dsp:sp>
    <dsp:sp modelId="{0340A279-95CA-42BC-BA16-69131D9E805E}">
      <dsp:nvSpPr>
        <dsp:cNvPr id="0" name=""/>
        <dsp:cNvSpPr/>
      </dsp:nvSpPr>
      <dsp:spPr>
        <a:xfrm>
          <a:off x="1613726" y="2608513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DDB403-DBDE-4AA0-8DD4-024BD38AF9C8}">
      <dsp:nvSpPr>
        <dsp:cNvPr id="0" name=""/>
        <dsp:cNvSpPr/>
      </dsp:nvSpPr>
      <dsp:spPr>
        <a:xfrm>
          <a:off x="1851096" y="2442731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Многошаговые методы Адамса (4 схемы)</a:t>
          </a:r>
        </a:p>
      </dsp:txBody>
      <dsp:txXfrm>
        <a:off x="1851096" y="2442731"/>
        <a:ext cx="3153623" cy="580672"/>
      </dsp:txXfrm>
    </dsp:sp>
    <dsp:sp modelId="{A57FE7BD-BB22-486D-B237-32E7541E9966}">
      <dsp:nvSpPr>
        <dsp:cNvPr id="0" name=""/>
        <dsp:cNvSpPr/>
      </dsp:nvSpPr>
      <dsp:spPr>
        <a:xfrm>
          <a:off x="1613726" y="3189186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8FA315-2D52-41A2-A824-1040FBD17FDE}">
      <dsp:nvSpPr>
        <dsp:cNvPr id="0" name=""/>
        <dsp:cNvSpPr/>
      </dsp:nvSpPr>
      <dsp:spPr>
        <a:xfrm>
          <a:off x="1851096" y="3023404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Многошаговые методы Адамса в режиме предиктор-корректор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(4 схемы)</a:t>
          </a:r>
        </a:p>
      </dsp:txBody>
      <dsp:txXfrm>
        <a:off x="1851096" y="3023404"/>
        <a:ext cx="3153623" cy="580672"/>
      </dsp:txXfrm>
    </dsp:sp>
    <dsp:sp modelId="{4D8CCE4B-CCD7-4C67-A4AA-77776053392D}">
      <dsp:nvSpPr>
        <dsp:cNvPr id="0" name=""/>
        <dsp:cNvSpPr/>
      </dsp:nvSpPr>
      <dsp:spPr>
        <a:xfrm>
          <a:off x="5174269" y="716664"/>
          <a:ext cx="3390993" cy="398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07EB90-7114-4B93-9683-098A05881734}">
      <dsp:nvSpPr>
        <dsp:cNvPr id="0" name=""/>
        <dsp:cNvSpPr/>
      </dsp:nvSpPr>
      <dsp:spPr>
        <a:xfrm>
          <a:off x="5174269" y="866490"/>
          <a:ext cx="249114" cy="24911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BEC8B0-3CD2-4E1E-AA76-9D18701E2447}">
      <dsp:nvSpPr>
        <dsp:cNvPr id="0" name=""/>
        <dsp:cNvSpPr/>
      </dsp:nvSpPr>
      <dsp:spPr>
        <a:xfrm>
          <a:off x="5174269" y="0"/>
          <a:ext cx="3390993" cy="716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600" kern="1200" dirty="0">
              <a:solidFill>
                <a:schemeClr val="tx1"/>
              </a:solidFill>
            </a:rPr>
            <a:t>Неявные</a:t>
          </a:r>
        </a:p>
      </dsp:txBody>
      <dsp:txXfrm>
        <a:off x="5174269" y="0"/>
        <a:ext cx="3390993" cy="716664"/>
      </dsp:txXfrm>
    </dsp:sp>
    <dsp:sp modelId="{8D66EEA6-6A07-4D09-9031-3EA9BB228A9D}">
      <dsp:nvSpPr>
        <dsp:cNvPr id="0" name=""/>
        <dsp:cNvSpPr/>
      </dsp:nvSpPr>
      <dsp:spPr>
        <a:xfrm>
          <a:off x="5174269" y="1447168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5E2BCD-00B2-4960-AB86-481D3C37D6F3}">
      <dsp:nvSpPr>
        <dsp:cNvPr id="0" name=""/>
        <dsp:cNvSpPr/>
      </dsp:nvSpPr>
      <dsp:spPr>
        <a:xfrm>
          <a:off x="5411670" y="1372500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Методы Гаусса (3 схемы)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000" kern="1200" dirty="0"/>
        </a:p>
      </dsp:txBody>
      <dsp:txXfrm>
        <a:off x="5411670" y="1372500"/>
        <a:ext cx="3153623" cy="580672"/>
      </dsp:txXfrm>
    </dsp:sp>
    <dsp:sp modelId="{4941DCE5-85B4-4698-BE8E-76DDB4C2E58C}">
      <dsp:nvSpPr>
        <dsp:cNvPr id="0" name=""/>
        <dsp:cNvSpPr/>
      </dsp:nvSpPr>
      <dsp:spPr>
        <a:xfrm>
          <a:off x="5174269" y="2027841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F367A9-223E-4173-975D-A1DBD98CB543}">
      <dsp:nvSpPr>
        <dsp:cNvPr id="0" name=""/>
        <dsp:cNvSpPr/>
      </dsp:nvSpPr>
      <dsp:spPr>
        <a:xfrm>
          <a:off x="5411638" y="1862059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Методы Радо (3 схемы)</a:t>
          </a:r>
        </a:p>
      </dsp:txBody>
      <dsp:txXfrm>
        <a:off x="5411638" y="1862059"/>
        <a:ext cx="3153623" cy="580672"/>
      </dsp:txXfrm>
    </dsp:sp>
    <dsp:sp modelId="{F6A9C5D7-BFC9-408C-B575-4F7B54AA7030}">
      <dsp:nvSpPr>
        <dsp:cNvPr id="0" name=""/>
        <dsp:cNvSpPr/>
      </dsp:nvSpPr>
      <dsp:spPr>
        <a:xfrm>
          <a:off x="5174269" y="2608513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5131B7-FAD5-4BA1-9B12-687FD77484B6}">
      <dsp:nvSpPr>
        <dsp:cNvPr id="0" name=""/>
        <dsp:cNvSpPr/>
      </dsp:nvSpPr>
      <dsp:spPr>
        <a:xfrm>
          <a:off x="5411638" y="2442731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Методы Лобатто (12 схем)</a:t>
          </a:r>
        </a:p>
      </dsp:txBody>
      <dsp:txXfrm>
        <a:off x="5411638" y="2442731"/>
        <a:ext cx="3153623" cy="580672"/>
      </dsp:txXfrm>
    </dsp:sp>
    <dsp:sp modelId="{8C676379-0724-4C6B-AD4F-AF72983FB523}">
      <dsp:nvSpPr>
        <dsp:cNvPr id="0" name=""/>
        <dsp:cNvSpPr/>
      </dsp:nvSpPr>
      <dsp:spPr>
        <a:xfrm>
          <a:off x="5174269" y="3189186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66352-3523-4654-B962-8732C5CC8FEE}">
      <dsp:nvSpPr>
        <dsp:cNvPr id="0" name=""/>
        <dsp:cNvSpPr/>
      </dsp:nvSpPr>
      <dsp:spPr>
        <a:xfrm>
          <a:off x="5411638" y="3023404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Диагональные методы (4 схемы)</a:t>
          </a:r>
        </a:p>
      </dsp:txBody>
      <dsp:txXfrm>
        <a:off x="5411638" y="3023404"/>
        <a:ext cx="3153623" cy="580672"/>
      </dsp:txXfrm>
    </dsp:sp>
    <dsp:sp modelId="{FAECBA0D-F189-4AC9-9798-912D524C1302}">
      <dsp:nvSpPr>
        <dsp:cNvPr id="0" name=""/>
        <dsp:cNvSpPr/>
      </dsp:nvSpPr>
      <dsp:spPr>
        <a:xfrm>
          <a:off x="5174269" y="3769858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4473A9-C1B3-45CA-947C-E5EF9C937212}">
      <dsp:nvSpPr>
        <dsp:cNvPr id="0" name=""/>
        <dsp:cNvSpPr/>
      </dsp:nvSpPr>
      <dsp:spPr>
        <a:xfrm>
          <a:off x="5411638" y="3604076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Многошаговые методы Адамса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(4 схемы)</a:t>
          </a:r>
        </a:p>
      </dsp:txBody>
      <dsp:txXfrm>
        <a:off x="5411638" y="3604076"/>
        <a:ext cx="3153623" cy="580672"/>
      </dsp:txXfrm>
    </dsp:sp>
    <dsp:sp modelId="{006254B4-714F-463C-BE4A-665DF7359546}">
      <dsp:nvSpPr>
        <dsp:cNvPr id="0" name=""/>
        <dsp:cNvSpPr/>
      </dsp:nvSpPr>
      <dsp:spPr>
        <a:xfrm>
          <a:off x="5174269" y="4350531"/>
          <a:ext cx="249108" cy="249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DFC001-494D-4AA7-9B50-A062146C7DCC}">
      <dsp:nvSpPr>
        <dsp:cNvPr id="0" name=""/>
        <dsp:cNvSpPr/>
      </dsp:nvSpPr>
      <dsp:spPr>
        <a:xfrm>
          <a:off x="5411638" y="4184749"/>
          <a:ext cx="3153623" cy="580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Многошаговые методы Куртиса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(4 схемы)</a:t>
          </a:r>
        </a:p>
      </dsp:txBody>
      <dsp:txXfrm>
        <a:off x="5411638" y="4184749"/>
        <a:ext cx="3153623" cy="58067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C7F667-44D1-4E20-A92A-AA4727E72C84}">
      <dsp:nvSpPr>
        <dsp:cNvPr id="0" name=""/>
        <dsp:cNvSpPr/>
      </dsp:nvSpPr>
      <dsp:spPr>
        <a:xfrm>
          <a:off x="1446018" y="958774"/>
          <a:ext cx="4536567" cy="5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B6A7B2-7792-4863-95DD-4DDBDFF82C02}">
      <dsp:nvSpPr>
        <dsp:cNvPr id="0" name=""/>
        <dsp:cNvSpPr/>
      </dsp:nvSpPr>
      <dsp:spPr>
        <a:xfrm>
          <a:off x="1446018" y="1159215"/>
          <a:ext cx="333272" cy="33327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833CBB-4106-4E72-9D60-11D7967DAE5F}">
      <dsp:nvSpPr>
        <dsp:cNvPr id="0" name=""/>
        <dsp:cNvSpPr/>
      </dsp:nvSpPr>
      <dsp:spPr>
        <a:xfrm>
          <a:off x="1446018" y="0"/>
          <a:ext cx="4536567" cy="958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chemeClr val="tx1"/>
              </a:solidFill>
            </a:rPr>
            <a:t>Стек технологий</a:t>
          </a:r>
        </a:p>
      </dsp:txBody>
      <dsp:txXfrm>
        <a:off x="1446018" y="0"/>
        <a:ext cx="4536567" cy="958774"/>
      </dsp:txXfrm>
    </dsp:sp>
    <dsp:sp modelId="{68EC7DD2-7E9A-4CCD-A458-961A83A30954}">
      <dsp:nvSpPr>
        <dsp:cNvPr id="0" name=""/>
        <dsp:cNvSpPr/>
      </dsp:nvSpPr>
      <dsp:spPr>
        <a:xfrm>
          <a:off x="1446018" y="193606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2E3B74-DED9-4CB3-B183-B9A90C239B9C}">
      <dsp:nvSpPr>
        <dsp:cNvPr id="0" name=""/>
        <dsp:cNvSpPr/>
      </dsp:nvSpPr>
      <dsp:spPr>
        <a:xfrm>
          <a:off x="1763577" y="1714276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Интегрированная среда разработки Visual Studio Code</a:t>
          </a:r>
        </a:p>
      </dsp:txBody>
      <dsp:txXfrm>
        <a:off x="1763577" y="1714276"/>
        <a:ext cx="4219007" cy="776840"/>
      </dsp:txXfrm>
    </dsp:sp>
    <dsp:sp modelId="{412733B1-3888-4979-8D11-0EA7846E2B2F}">
      <dsp:nvSpPr>
        <dsp:cNvPr id="0" name=""/>
        <dsp:cNvSpPr/>
      </dsp:nvSpPr>
      <dsp:spPr>
        <a:xfrm>
          <a:off x="1446018" y="271290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3710A7-6088-41B7-ACD6-2F72B5C225FB}">
      <dsp:nvSpPr>
        <dsp:cNvPr id="0" name=""/>
        <dsp:cNvSpPr/>
      </dsp:nvSpPr>
      <dsp:spPr>
        <a:xfrm>
          <a:off x="1763577" y="2491116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Язык программирования C++</a:t>
          </a:r>
        </a:p>
      </dsp:txBody>
      <dsp:txXfrm>
        <a:off x="1763577" y="2491116"/>
        <a:ext cx="4219007" cy="776840"/>
      </dsp:txXfrm>
    </dsp:sp>
    <dsp:sp modelId="{0340A279-95CA-42BC-BA16-69131D9E805E}">
      <dsp:nvSpPr>
        <dsp:cNvPr id="0" name=""/>
        <dsp:cNvSpPr/>
      </dsp:nvSpPr>
      <dsp:spPr>
        <a:xfrm>
          <a:off x="1446018" y="348974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DDB403-DBDE-4AA0-8DD4-024BD38AF9C8}">
      <dsp:nvSpPr>
        <dsp:cNvPr id="0" name=""/>
        <dsp:cNvSpPr/>
      </dsp:nvSpPr>
      <dsp:spPr>
        <a:xfrm>
          <a:off x="1763577" y="3267956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Система сборки проектов Cmake 3.8</a:t>
          </a:r>
        </a:p>
      </dsp:txBody>
      <dsp:txXfrm>
        <a:off x="1763577" y="3267956"/>
        <a:ext cx="4219007" cy="776840"/>
      </dsp:txXfrm>
    </dsp:sp>
    <dsp:sp modelId="{A57FE7BD-BB22-486D-B237-32E7541E9966}">
      <dsp:nvSpPr>
        <dsp:cNvPr id="0" name=""/>
        <dsp:cNvSpPr/>
      </dsp:nvSpPr>
      <dsp:spPr>
        <a:xfrm>
          <a:off x="1446018" y="426658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8FA315-2D52-41A2-A824-1040FBD17FDE}">
      <dsp:nvSpPr>
        <dsp:cNvPr id="0" name=""/>
        <dsp:cNvSpPr/>
      </dsp:nvSpPr>
      <dsp:spPr>
        <a:xfrm>
          <a:off x="1763577" y="4044796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Фреймворк </a:t>
          </a:r>
          <a:r>
            <a:rPr lang="en-US" sz="2000" kern="1200" dirty="0"/>
            <a:t>QT </a:t>
          </a:r>
          <a:r>
            <a:rPr lang="ru-RU" sz="2000" kern="1200" dirty="0"/>
            <a:t>для графического пользовательского интерфейса</a:t>
          </a:r>
        </a:p>
      </dsp:txBody>
      <dsp:txXfrm>
        <a:off x="1763577" y="4044796"/>
        <a:ext cx="4219007" cy="776840"/>
      </dsp:txXfrm>
    </dsp:sp>
    <dsp:sp modelId="{265D1576-0532-428D-8578-62205C908D62}">
      <dsp:nvSpPr>
        <dsp:cNvPr id="0" name=""/>
        <dsp:cNvSpPr/>
      </dsp:nvSpPr>
      <dsp:spPr>
        <a:xfrm>
          <a:off x="1446018" y="504342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5F2642-5A32-4C89-89B0-C203B1AA0671}">
      <dsp:nvSpPr>
        <dsp:cNvPr id="0" name=""/>
        <dsp:cNvSpPr/>
      </dsp:nvSpPr>
      <dsp:spPr>
        <a:xfrm>
          <a:off x="1763577" y="4821636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Компилятор GNU/MinGW g++</a:t>
          </a:r>
        </a:p>
      </dsp:txBody>
      <dsp:txXfrm>
        <a:off x="1763577" y="4821636"/>
        <a:ext cx="4219007" cy="776840"/>
      </dsp:txXfrm>
    </dsp:sp>
    <dsp:sp modelId="{4D8CCE4B-CCD7-4C67-A4AA-77776053392D}">
      <dsp:nvSpPr>
        <dsp:cNvPr id="0" name=""/>
        <dsp:cNvSpPr/>
      </dsp:nvSpPr>
      <dsp:spPr>
        <a:xfrm>
          <a:off x="6209414" y="958774"/>
          <a:ext cx="4536567" cy="5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07EB90-7114-4B93-9683-098A05881734}">
      <dsp:nvSpPr>
        <dsp:cNvPr id="0" name=""/>
        <dsp:cNvSpPr/>
      </dsp:nvSpPr>
      <dsp:spPr>
        <a:xfrm>
          <a:off x="6209414" y="1159215"/>
          <a:ext cx="333272" cy="33327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BEC8B0-3CD2-4E1E-AA76-9D18701E2447}">
      <dsp:nvSpPr>
        <dsp:cNvPr id="0" name=""/>
        <dsp:cNvSpPr/>
      </dsp:nvSpPr>
      <dsp:spPr>
        <a:xfrm>
          <a:off x="6209414" y="0"/>
          <a:ext cx="4536567" cy="958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chemeClr val="tx1"/>
              </a:solidFill>
            </a:rPr>
            <a:t>Численные методы</a:t>
          </a:r>
        </a:p>
      </dsp:txBody>
      <dsp:txXfrm>
        <a:off x="6209414" y="0"/>
        <a:ext cx="4536567" cy="958774"/>
      </dsp:txXfrm>
    </dsp:sp>
    <dsp:sp modelId="{8D66EEA6-6A07-4D09-9031-3EA9BB228A9D}">
      <dsp:nvSpPr>
        <dsp:cNvPr id="0" name=""/>
        <dsp:cNvSpPr/>
      </dsp:nvSpPr>
      <dsp:spPr>
        <a:xfrm>
          <a:off x="6209414" y="193606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5E2BCD-00B2-4960-AB86-481D3C37D6F3}">
      <dsp:nvSpPr>
        <dsp:cNvPr id="0" name=""/>
        <dsp:cNvSpPr/>
      </dsp:nvSpPr>
      <dsp:spPr>
        <a:xfrm>
          <a:off x="6527016" y="1836170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Методы решения ОДУ и СДУ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000" kern="1200" dirty="0"/>
        </a:p>
      </dsp:txBody>
      <dsp:txXfrm>
        <a:off x="6527016" y="1836170"/>
        <a:ext cx="4219007" cy="776840"/>
      </dsp:txXfrm>
    </dsp:sp>
    <dsp:sp modelId="{4941DCE5-85B4-4698-BE8E-76DDB4C2E58C}">
      <dsp:nvSpPr>
        <dsp:cNvPr id="0" name=""/>
        <dsp:cNvSpPr/>
      </dsp:nvSpPr>
      <dsp:spPr>
        <a:xfrm>
          <a:off x="6209414" y="271290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F367A9-223E-4173-975D-A1DBD98CB543}">
      <dsp:nvSpPr>
        <dsp:cNvPr id="0" name=""/>
        <dsp:cNvSpPr/>
      </dsp:nvSpPr>
      <dsp:spPr>
        <a:xfrm>
          <a:off x="6526973" y="2491116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Итерационные методы решения уравнений и систем уравнений</a:t>
          </a:r>
        </a:p>
      </dsp:txBody>
      <dsp:txXfrm>
        <a:off x="6526973" y="2491116"/>
        <a:ext cx="4219007" cy="776840"/>
      </dsp:txXfrm>
    </dsp:sp>
    <dsp:sp modelId="{F6A9C5D7-BFC9-408C-B575-4F7B54AA7030}">
      <dsp:nvSpPr>
        <dsp:cNvPr id="0" name=""/>
        <dsp:cNvSpPr/>
      </dsp:nvSpPr>
      <dsp:spPr>
        <a:xfrm>
          <a:off x="6209414" y="348974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5131B7-FAD5-4BA1-9B12-687FD77484B6}">
      <dsp:nvSpPr>
        <dsp:cNvPr id="0" name=""/>
        <dsp:cNvSpPr/>
      </dsp:nvSpPr>
      <dsp:spPr>
        <a:xfrm>
          <a:off x="6526973" y="3267956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Методы матричной алгебры</a:t>
          </a:r>
        </a:p>
      </dsp:txBody>
      <dsp:txXfrm>
        <a:off x="6526973" y="3267956"/>
        <a:ext cx="4219007" cy="776840"/>
      </dsp:txXfrm>
    </dsp:sp>
    <dsp:sp modelId="{FAECBA0D-F189-4AC9-9798-912D524C1302}">
      <dsp:nvSpPr>
        <dsp:cNvPr id="0" name=""/>
        <dsp:cNvSpPr/>
      </dsp:nvSpPr>
      <dsp:spPr>
        <a:xfrm>
          <a:off x="6209414" y="426658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4473A9-C1B3-45CA-947C-E5EF9C937212}">
      <dsp:nvSpPr>
        <dsp:cNvPr id="0" name=""/>
        <dsp:cNvSpPr/>
      </dsp:nvSpPr>
      <dsp:spPr>
        <a:xfrm>
          <a:off x="6526973" y="4044796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Анализ жёсткости систем ОДУ</a:t>
          </a:r>
        </a:p>
      </dsp:txBody>
      <dsp:txXfrm>
        <a:off x="6526973" y="4044796"/>
        <a:ext cx="4219007" cy="776840"/>
      </dsp:txXfrm>
    </dsp:sp>
    <dsp:sp modelId="{006254B4-714F-463C-BE4A-665DF7359546}">
      <dsp:nvSpPr>
        <dsp:cNvPr id="0" name=""/>
        <dsp:cNvSpPr/>
      </dsp:nvSpPr>
      <dsp:spPr>
        <a:xfrm>
          <a:off x="6209414" y="5043424"/>
          <a:ext cx="333264" cy="333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DFC001-494D-4AA7-9B50-A062146C7DCC}">
      <dsp:nvSpPr>
        <dsp:cNvPr id="0" name=""/>
        <dsp:cNvSpPr/>
      </dsp:nvSpPr>
      <dsp:spPr>
        <a:xfrm>
          <a:off x="6526973" y="4821636"/>
          <a:ext cx="4219007" cy="77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Численное дифференцирование</a:t>
          </a:r>
        </a:p>
      </dsp:txBody>
      <dsp:txXfrm>
        <a:off x="6526973" y="4821636"/>
        <a:ext cx="4219007" cy="77684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F0753C-6B16-4507-8129-EB25DF8838D9}">
      <dsp:nvSpPr>
        <dsp:cNvPr id="0" name=""/>
        <dsp:cNvSpPr/>
      </dsp:nvSpPr>
      <dsp:spPr>
        <a:xfrm rot="5400000">
          <a:off x="5837438" y="-1922910"/>
          <a:ext cx="2114550" cy="648914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000" kern="1200" dirty="0"/>
            <a:t>7000 строчек кода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000" kern="1200" dirty="0"/>
            <a:t>Программа разрабатывается как для </a:t>
          </a:r>
          <a:r>
            <a:rPr lang="en-US" sz="2000" kern="1200" dirty="0"/>
            <a:t>Windows, </a:t>
          </a:r>
          <a:r>
            <a:rPr lang="ru-RU" sz="2000" kern="1200" dirty="0"/>
            <a:t>так и для </a:t>
          </a:r>
          <a:r>
            <a:rPr lang="en-US" sz="2000" kern="1200" dirty="0"/>
            <a:t>Linux</a:t>
          </a:r>
          <a:endParaRPr lang="ru-RU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000" kern="1200" dirty="0"/>
            <a:t>Большая коллекция методов решения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000" kern="1200" dirty="0"/>
            <a:t>Возможность добавления пользовательских методов</a:t>
          </a:r>
        </a:p>
      </dsp:txBody>
      <dsp:txXfrm rot="-5400000">
        <a:off x="3650143" y="367609"/>
        <a:ext cx="6385917" cy="1908102"/>
      </dsp:txXfrm>
    </dsp:sp>
    <dsp:sp modelId="{99D5A95C-96B0-46F9-9BEC-F1536D2CF825}">
      <dsp:nvSpPr>
        <dsp:cNvPr id="0" name=""/>
        <dsp:cNvSpPr/>
      </dsp:nvSpPr>
      <dsp:spPr>
        <a:xfrm>
          <a:off x="0" y="66"/>
          <a:ext cx="3650142" cy="26431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300" kern="1200" dirty="0"/>
            <a:t>Текущее состояние</a:t>
          </a:r>
        </a:p>
      </dsp:txBody>
      <dsp:txXfrm>
        <a:off x="129030" y="129096"/>
        <a:ext cx="3392082" cy="2385127"/>
      </dsp:txXfrm>
    </dsp:sp>
    <dsp:sp modelId="{7EF38A46-3CA0-4577-B0E5-609E1C61EEEC}">
      <dsp:nvSpPr>
        <dsp:cNvPr id="0" name=""/>
        <dsp:cNvSpPr/>
      </dsp:nvSpPr>
      <dsp:spPr>
        <a:xfrm rot="5400000">
          <a:off x="5837438" y="852436"/>
          <a:ext cx="2114550" cy="648914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000" kern="1200" dirty="0"/>
            <a:t>Решение краевых и многомерных задач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000" kern="1200" dirty="0"/>
            <a:t>Модули для работы в других областях (физики, экологии и т.д.)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000" kern="1200" dirty="0"/>
            <a:t>Пользовательский интерфейс для работы с химической кинетикой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000" kern="1200" dirty="0"/>
            <a:t>Анализ устойчивости схем решения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000" kern="1200" dirty="0"/>
            <a:t>Адаптация для учебных и инженерных нужд</a:t>
          </a:r>
        </a:p>
      </dsp:txBody>
      <dsp:txXfrm rot="-5400000">
        <a:off x="3650143" y="3142955"/>
        <a:ext cx="6385917" cy="1908102"/>
      </dsp:txXfrm>
    </dsp:sp>
    <dsp:sp modelId="{F1C8A8FC-1F38-47DE-BBA9-5A7F92B92AA4}">
      <dsp:nvSpPr>
        <dsp:cNvPr id="0" name=""/>
        <dsp:cNvSpPr/>
      </dsp:nvSpPr>
      <dsp:spPr>
        <a:xfrm>
          <a:off x="0" y="2775413"/>
          <a:ext cx="3650142" cy="26431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300" kern="1200" dirty="0"/>
            <a:t>Дальнейшее развитие</a:t>
          </a:r>
        </a:p>
      </dsp:txBody>
      <dsp:txXfrm>
        <a:off x="129030" y="2904443"/>
        <a:ext cx="3392082" cy="23851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3EA1C0-6CFA-44CF-A81D-3CC8C79A6319}" type="datetimeFigureOut">
              <a:rPr lang="ru-RU" smtClean="0"/>
              <a:t>05.06.2023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41AB95-C52B-4C4C-B3C2-9FA4601046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24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на открытом воздухе, небо, облака">
            <a:extLst>
              <a:ext uri="{FF2B5EF4-FFF2-40B4-BE49-F238E27FC236}">
                <a16:creationId xmlns:a16="http://schemas.microsoft.com/office/drawing/2014/main" id="{6D5C6D59-21E4-A7B7-3B0E-3457E558BE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78"/>
            <a:ext cx="12194523" cy="6858000"/>
          </a:xfrm>
          <a:prstGeom prst="rect">
            <a:avLst/>
          </a:prstGeom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751C7B84-5999-0504-631F-DAC4314923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86" y="273721"/>
            <a:ext cx="783084" cy="75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 descr="Изображение выглядит как текст, знак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AF1A18F8-93A0-2011-09C0-914B8ECA6E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2432" y="169511"/>
            <a:ext cx="756000" cy="756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F5F1DD-3253-934D-C31C-AB848FBF4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F64FAE1-9C34-80B1-349A-16AF4AC44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40AE9E-7EAA-E19B-1449-CAD642E5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76324-D146-4FDE-87EF-7E7D8717F8E6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9CA5C7-E0A8-D978-C348-04556224A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15095A-9844-D13C-808D-CE4B8DF8C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3161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3090FF-039C-B667-C2D9-965CE4681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D7DB03-D7A4-5F64-A77E-A6AEFCA3E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9C5B19-B263-2CBA-FF72-E17088A6F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52391-67C8-42A5-B3BB-D2ED7E739516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1A1671-6668-C911-E003-441052A9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81DEC3-2D76-ED76-CC14-81086C93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26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22173E8-8F12-1B34-A8FF-06866B9CD9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E24B7C-FCF4-861C-FE27-F41A78A90A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82576D-E217-7A78-7D94-052D51584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BC2CB-780F-44D2-A0EF-EF6EFE039D76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05B6A5-A228-0529-4620-E999888D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B7FF60-D08C-AC78-BADB-4DA7E6F35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5555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2B9CB8-6D19-3AEA-1CF3-4B81C0F3A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  <a:latin typeface="Impact" panose="020B0806030902050204" pitchFamily="34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00D62C-984D-0F4D-DEAB-2CF3FE822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BF4D9E-BB75-BC74-824E-29DC98C15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E6152-6B01-4B14-8371-60EE3FE258B4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A20BCE-D28D-1DD7-C5E8-C41A4CF9D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517AC7-DD1F-0F43-4EF6-526F2CA5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0"/>
            <a:ext cx="2743200" cy="365125"/>
          </a:xfrm>
        </p:spPr>
        <p:txBody>
          <a:bodyPr/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fld id="{2E0151D6-1CE6-4546-836D-2A836D7A7EF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261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E56F84-824A-FBD9-9C64-3D22056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E4AC80-28FC-F758-5D7E-2EC25D680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685893-273D-03C2-D13A-2954ABDCB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7792D-EB74-44A5-B798-094CD282D0F8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8C9142-6079-7C64-4476-57AD7E191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185AD7-245A-F056-6102-F20413E9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26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C5F12-CB87-36C4-4C4A-03A51C257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8216A7-D18C-122F-B769-3F585F5CB4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D60A8F-08FB-2547-9884-ED546FEBE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702D29-B561-8B0F-F7E3-BA07DA157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05EA5-F8E5-45AE-BD12-6D7D2D272442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54E2FB0-80C8-435C-72ED-FAFB3A933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BC351E-F527-8051-2F11-060401C54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752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0BF19F-23EA-C82D-EAD6-E2F8F344A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54FC64-EBA9-C75D-C24B-FF92FE2FC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02D1998-5AA5-2509-E83C-FC11F6C99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A2B318A-6E8B-2EC3-6915-E9D51422E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F64680F-351F-90E8-95EB-46569216E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11C92B1-B12E-7F66-265B-49BFCED50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58AA3-652F-42AE-A4E5-E01B128E0626}" type="datetime1">
              <a:rPr lang="ru-RU" smtClean="0"/>
              <a:t>05.06.2023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71031A4-4DA7-EB65-6EA7-92C1FA21C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762D7A3-D027-D612-060D-ACA0287C3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5649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09EA5C-3DF8-36A7-E703-E4FFFEA4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71BDCB2-79FC-34EF-A915-535B50EA3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8AF95-E7F9-45CF-9C01-EE87C309F4DF}" type="datetime1">
              <a:rPr lang="ru-RU" smtClean="0"/>
              <a:t>05.06.2023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90BC0D6-FCA4-9CAB-9CBB-F7F6767B2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F7D13D-6456-ABF8-B3A8-3921C6014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821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D76F736-8228-8360-7960-9C12F86E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7B7FB-D513-4C44-9CA6-8045B7854762}" type="datetime1">
              <a:rPr lang="ru-RU" smtClean="0"/>
              <a:t>05.06.2023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F6EE67-52B4-9358-5E04-0F341C4EF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677A64-8ACA-91BC-7D2C-F29956189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042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830B7F-2C37-1D18-709B-529A744D5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76B432-BB1E-BB7A-C5DE-9D9E436DE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48938C-4B8C-C3B1-9004-69C7FA5B5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FC399B-C28E-D9E5-6B69-496BA3811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7BE4B-73BB-446E-A9DA-A67090C16913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AC0009B-7CDD-8E58-D125-AD02AB0D9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9D335D-91B4-1EE5-A153-669529708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1883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841257-E821-2EFE-F4B2-568DBB710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2398E54-99A1-16FA-07E2-998E7BA72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15B409-700F-50AB-70F7-1C63300EA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51E04C-9663-2652-594F-5EF0FD521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CDB75-D083-4E4A-ACC8-8DF8F676B34A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A2849C-236C-1692-1D7A-FEE0EB55C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6D6689-8498-2FC2-24E4-757BD5BF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0747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51142D4-F29C-B262-5AEE-2237EB60194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356350"/>
            <a:ext cx="12192000" cy="51816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2D1B3A-92EF-0C7A-2BAC-538AFB488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D6C7B3-39DD-B740-32FA-A16F19D82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770914-14FB-2556-F151-0F04939F13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70C0"/>
                </a:solidFill>
                <a:latin typeface="Arial Narrow" panose="020B0606020202030204" pitchFamily="34" charset="0"/>
              </a:defRPr>
            </a:lvl1pPr>
          </a:lstStyle>
          <a:p>
            <a:fld id="{6DFB1A00-C6AF-4815-A6FB-7E9383EF0EBD}" type="datetime1">
              <a:rPr lang="ru-RU" smtClean="0"/>
              <a:t>05.06.2023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B06EEE-6F5B-DB73-F3C0-AE8E08807A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70C0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ru-RU"/>
              <a:t>М8О-406Б-19 Садаков Александр Александрович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0D6AD2-8755-A3BF-02D2-A3ABBD7E3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31044" y="2986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70C0"/>
                </a:solidFill>
                <a:latin typeface="Arial Black" panose="020B0A04020102020204" pitchFamily="34" charset="0"/>
              </a:defRPr>
            </a:lvl1pPr>
          </a:lstStyle>
          <a:p>
            <a:fld id="{2E0151D6-1CE6-4546-836D-2A836D7A7EF2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7" name="Picture 14">
            <a:extLst>
              <a:ext uri="{FF2B5EF4-FFF2-40B4-BE49-F238E27FC236}">
                <a16:creationId xmlns:a16="http://schemas.microsoft.com/office/drawing/2014/main" id="{1E4547E6-9B94-D7C3-AABF-EF1819642B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7" y="105046"/>
            <a:ext cx="783084" cy="75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 descr="Изображение выглядит как текст, знак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58FAC22D-CBF1-C85B-B1A7-47273E92511E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7" y="945400"/>
            <a:ext cx="756000" cy="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1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70C0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9.png"/><Relationship Id="rId7" Type="http://schemas.openxmlformats.org/officeDocument/2006/relationships/diagramQuickStyle" Target="../diagrams/quickStyle6.xml"/><Relationship Id="rId12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11" Type="http://schemas.openxmlformats.org/officeDocument/2006/relationships/image" Target="../media/image12.png"/><Relationship Id="rId5" Type="http://schemas.openxmlformats.org/officeDocument/2006/relationships/diagramData" Target="../diagrams/data6.xml"/><Relationship Id="rId10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microsoft.com/office/2007/relationships/diagramDrawing" Target="../diagrams/drawin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1BCD2B2-0A29-825D-C3AD-4A907E5A8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2870" y="1321393"/>
            <a:ext cx="10053763" cy="2928470"/>
          </a:xfrm>
        </p:spPr>
        <p:txBody>
          <a:bodyPr anchor="b">
            <a:normAutofit/>
          </a:bodyPr>
          <a:lstStyle/>
          <a:p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  <a:t>Выпускная квалификационная работа бакалавра</a:t>
            </a:r>
            <a:b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</a:br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  <a:t>на тему:</a:t>
            </a:r>
            <a:b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</a:b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Impact" panose="020B0806030902050204" pitchFamily="34" charset="0"/>
              </a:rPr>
              <a:t>«Моделирование систем уравнений химической кинетики на базе схем Рунге-Кутты»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DF540554-811B-9541-4859-B726FE6A29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5589"/>
            <a:ext cx="10005951" cy="1915828"/>
          </a:xfrm>
        </p:spPr>
        <p:txBody>
          <a:bodyPr anchor="ctr">
            <a:normAutofit/>
          </a:bodyPr>
          <a:lstStyle/>
          <a:p>
            <a:pPr algn="l"/>
            <a:r>
              <a:rPr lang="ru-RU" sz="2000" b="1" dirty="0">
                <a:latin typeface="Arial Narrow" panose="020B0606020202030204" pitchFamily="34" charset="0"/>
              </a:rPr>
              <a:t>Студент группы М8О-406Б-19: </a:t>
            </a:r>
            <a:r>
              <a:rPr lang="ru-RU" sz="2000" b="1" dirty="0"/>
              <a:t>Александр Александрович Садаков</a:t>
            </a:r>
            <a:endParaRPr lang="ru-RU" sz="2000" dirty="0">
              <a:latin typeface="Arial Narrow" panose="020B0606020202030204" pitchFamily="34" charset="0"/>
            </a:endParaRPr>
          </a:p>
          <a:p>
            <a:pPr algn="l"/>
            <a:r>
              <a:rPr lang="ru-RU" sz="2000" b="1" dirty="0">
                <a:latin typeface="Arial Narrow" panose="020B0606020202030204" pitchFamily="34" charset="0"/>
              </a:rPr>
              <a:t>Научный руководитель: </a:t>
            </a:r>
            <a:r>
              <a:rPr lang="ru-RU" sz="2000" dirty="0">
                <a:latin typeface="Arial Narrow" panose="020B0606020202030204" pitchFamily="34" charset="0"/>
              </a:rPr>
              <a:t>доцент, к.ф.-м.н. МАИ Ольга Львовна Демидова</a:t>
            </a:r>
          </a:p>
          <a:p>
            <a:r>
              <a:rPr lang="ru-RU" sz="2000" dirty="0">
                <a:latin typeface="Arial Narrow" panose="020B0606020202030204" pitchFamily="34" charset="0"/>
              </a:rPr>
              <a:t>Москва – 2023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A5CE42-585F-790A-9326-3656C4167C0C}"/>
              </a:ext>
            </a:extLst>
          </p:cNvPr>
          <p:cNvSpPr txBox="1"/>
          <p:nvPr/>
        </p:nvSpPr>
        <p:spPr>
          <a:xfrm>
            <a:off x="1509690" y="216967"/>
            <a:ext cx="97631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Московский авиационный институт (национальный исследовательский университет)</a:t>
            </a:r>
          </a:p>
          <a:p>
            <a:pPr algn="ctr"/>
            <a:endParaRPr lang="ru-RU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Институт № 8 «Компьютерные науки и прикладная математика»</a:t>
            </a:r>
          </a:p>
          <a:p>
            <a:pPr algn="ctr"/>
            <a:endParaRPr lang="ru-RU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Кафедра № 806 «Вычислительная математика и программирование» </a:t>
            </a:r>
            <a:endParaRPr lang="ru-RU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232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6B6753-1551-A4BE-1BD5-43FC7B327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804"/>
            <a:ext cx="10515600" cy="522642"/>
          </a:xfrm>
        </p:spPr>
        <p:txBody>
          <a:bodyPr>
            <a:normAutofit fontScale="90000"/>
          </a:bodyPr>
          <a:lstStyle/>
          <a:p>
            <a:r>
              <a:rPr lang="ru-RU" dirty="0"/>
              <a:t>Описание программной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1CC413-54CD-79F8-C6EB-0FD857E64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099" y="1054408"/>
            <a:ext cx="5109839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Исходный код программы выложен в публичном репозитории </a:t>
            </a:r>
            <a:r>
              <a:rPr lang="en-US" dirty="0"/>
              <a:t>GitHub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CB5E48D-E36C-F393-3E69-46A3E1D4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FA9B307-25B0-1D71-DE6E-2BEE86C7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10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BBBD6F4-AB18-7BE1-ACE4-7B202CD98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764" y="1054407"/>
            <a:ext cx="5031512" cy="504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34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7"/>
            <a:ext cx="10515600" cy="551336"/>
          </a:xfrm>
        </p:spPr>
        <p:txBody>
          <a:bodyPr>
            <a:normAutofit fontScale="90000"/>
          </a:bodyPr>
          <a:lstStyle/>
          <a:p>
            <a:r>
              <a:rPr lang="ru-RU" dirty="0"/>
              <a:t>Результаты разработки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11</a:t>
            </a:fld>
            <a:endParaRPr lang="ru-RU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3449A87-E7A3-43D2-F80D-A54BCD4D5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0" y="907387"/>
            <a:ext cx="7463174" cy="544896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9E8B7A7-609F-9514-8B76-102DF55798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7" t="5737" r="8087" b="4978"/>
          <a:stretch/>
        </p:blipFill>
        <p:spPr>
          <a:xfrm>
            <a:off x="7543075" y="338452"/>
            <a:ext cx="4648926" cy="601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8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7"/>
            <a:ext cx="10515600" cy="551336"/>
          </a:xfrm>
        </p:spPr>
        <p:txBody>
          <a:bodyPr>
            <a:normAutofit fontScale="90000"/>
          </a:bodyPr>
          <a:lstStyle/>
          <a:p>
            <a:r>
              <a:rPr lang="ru-RU" dirty="0"/>
              <a:t>Результаты тестирования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12</a:t>
            </a:fld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98097DF-965C-8159-85E6-8D7EB2261B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7"/>
          <a:stretch/>
        </p:blipFill>
        <p:spPr>
          <a:xfrm>
            <a:off x="349929" y="3081784"/>
            <a:ext cx="4923408" cy="304380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738DB1E-685B-446A-0F94-408101C95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28" y="730250"/>
            <a:ext cx="2569469" cy="149504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1E2667F-31DB-7777-E56C-A0ACC32CBC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730685"/>
            <a:ext cx="2245079" cy="174070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EEC716-919D-7293-E30D-B01767D2F34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70" t="7815"/>
          <a:stretch/>
        </p:blipFill>
        <p:spPr>
          <a:xfrm>
            <a:off x="5665997" y="3001752"/>
            <a:ext cx="6381001" cy="30789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DFC0F8-4498-9974-0497-89CAC130F77C}"/>
              </a:ext>
            </a:extLst>
          </p:cNvPr>
          <p:cNvSpPr txBox="1"/>
          <p:nvPr/>
        </p:nvSpPr>
        <p:spPr>
          <a:xfrm>
            <a:off x="5965794" y="2677445"/>
            <a:ext cx="6081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Неявный Гаусс 6-го порядка      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Явный Рунге-Кутта 6-го порядка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F1E80-58FC-71A2-284D-D67EB437163B}"/>
              </a:ext>
            </a:extLst>
          </p:cNvPr>
          <p:cNvSpPr txBox="1"/>
          <p:nvPr/>
        </p:nvSpPr>
        <p:spPr>
          <a:xfrm>
            <a:off x="809349" y="2677445"/>
            <a:ext cx="40045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с аналитическим решением</a:t>
            </a:r>
          </a:p>
        </p:txBody>
      </p:sp>
    </p:spTree>
    <p:extLst>
      <p:ext uri="{BB962C8B-B14F-4D97-AF65-F5344CB8AC3E}">
        <p14:creationId xmlns:p14="http://schemas.microsoft.com/office/powerpoint/2010/main" val="620189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7"/>
            <a:ext cx="10515600" cy="551336"/>
          </a:xfrm>
        </p:spPr>
        <p:txBody>
          <a:bodyPr>
            <a:normAutofit fontScale="90000"/>
          </a:bodyPr>
          <a:lstStyle/>
          <a:p>
            <a:r>
              <a:rPr lang="ru-RU" dirty="0"/>
              <a:t>Моделирование процессов химической кинетики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13</a:t>
            </a:fld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6BAA3FE-FA1A-CDF9-D6F0-259FEB696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74" y="4057092"/>
            <a:ext cx="4199336" cy="229925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1DE6F8D-223F-2632-0CD3-B17804AF7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359" y="4393205"/>
            <a:ext cx="4802050" cy="1365132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98AC1EC4-A49C-466B-4D60-EF4C07467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098" y="730250"/>
            <a:ext cx="4148785" cy="5085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dirty="0"/>
              <a:t>Общий вид записей реакций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7F418BF-205F-8C38-588F-33F5D2C7E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435" y="1238805"/>
            <a:ext cx="4643624" cy="2220275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DA565692-3DC7-119A-4A5A-23456F36FC27}"/>
              </a:ext>
            </a:extLst>
          </p:cNvPr>
          <p:cNvSpPr txBox="1">
            <a:spLocks/>
          </p:cNvSpPr>
          <p:nvPr/>
        </p:nvSpPr>
        <p:spPr>
          <a:xfrm>
            <a:off x="838200" y="3668155"/>
            <a:ext cx="3619732" cy="508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СДУ химических реакций 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81690AC4-8EC9-4445-29C6-473FCC56C881}"/>
              </a:ext>
            </a:extLst>
          </p:cNvPr>
          <p:cNvSpPr txBox="1">
            <a:spLocks/>
          </p:cNvSpPr>
          <p:nvPr/>
        </p:nvSpPr>
        <p:spPr>
          <a:xfrm>
            <a:off x="5964360" y="730250"/>
            <a:ext cx="4342615" cy="5085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Скорости протекания реакций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852FF188-8F24-61B8-0B97-66871493F69F}"/>
              </a:ext>
            </a:extLst>
          </p:cNvPr>
          <p:cNvSpPr txBox="1">
            <a:spLocks/>
          </p:cNvSpPr>
          <p:nvPr/>
        </p:nvSpPr>
        <p:spPr>
          <a:xfrm>
            <a:off x="5964359" y="3668155"/>
            <a:ext cx="5526681" cy="710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Скорости изменения мольно-массовых концентраций веществ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F00A4DE-A297-EAA4-15BF-D7CBA5DF54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6976" y="1347202"/>
            <a:ext cx="5444064" cy="222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83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6526"/>
            <a:ext cx="11173287" cy="610984"/>
          </a:xfrm>
        </p:spPr>
        <p:txBody>
          <a:bodyPr>
            <a:noAutofit/>
          </a:bodyPr>
          <a:lstStyle/>
          <a:p>
            <a:r>
              <a:rPr lang="ru-RU" sz="3200" dirty="0"/>
              <a:t>Модель изотермической реакции при постоянном давлении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14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319C2A2-C90B-5161-4588-6C8417CC1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451" y="978765"/>
            <a:ext cx="2981150" cy="241600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9A33672-CB69-A742-1348-4BF05C522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09" y="3341409"/>
            <a:ext cx="4130177" cy="2917347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18F82A8-7A1E-2372-7CFC-53872526F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3363" y="3472779"/>
            <a:ext cx="4290874" cy="287955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FEA725A-D724-A256-B125-D21D33A2C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3941" y="783333"/>
            <a:ext cx="2728036" cy="260141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F27E342-7B5C-64D6-2CA1-2C713C8F19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4425" y="943968"/>
            <a:ext cx="1843149" cy="105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63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71"/>
            <a:ext cx="11139719" cy="1011374"/>
          </a:xfrm>
        </p:spPr>
        <p:txBody>
          <a:bodyPr>
            <a:normAutofit/>
          </a:bodyPr>
          <a:lstStyle/>
          <a:p>
            <a:r>
              <a:rPr lang="ru-RU" sz="3200" dirty="0"/>
              <a:t>Модель адиабатической реакции при постоянной плотности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15</a:t>
            </a:fld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DCA68C7-07EB-E305-EA74-47E41A19F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5801" y="1005611"/>
            <a:ext cx="2740397" cy="145660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E409541-6FDB-07EF-48D1-490316F323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40"/>
          <a:stretch/>
        </p:blipFill>
        <p:spPr>
          <a:xfrm>
            <a:off x="8316821" y="673765"/>
            <a:ext cx="3410581" cy="212030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DFE6008-205C-5077-9EC8-2DB64E482B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059" y="2781936"/>
            <a:ext cx="5337422" cy="3562284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590374C8-4183-4E99-2C86-C4BAC336A1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806195"/>
            <a:ext cx="4799120" cy="3538025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25C8804-8929-3B55-B5E9-867A6DC809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993" y="991887"/>
            <a:ext cx="3215945" cy="159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30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927218-E350-68EB-9732-1204CC072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869"/>
            <a:ext cx="10515600" cy="544511"/>
          </a:xfrm>
        </p:spPr>
        <p:txBody>
          <a:bodyPr>
            <a:normAutofit fontScale="90000"/>
          </a:bodyPr>
          <a:lstStyle/>
          <a:p>
            <a:r>
              <a:rPr lang="ru-RU" dirty="0"/>
              <a:t>Итоги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C7525EC-7D0A-811F-4D4E-966867AAF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A16A113-ECA5-65ED-5FFE-0B724D5A1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16</a:t>
            </a:fld>
            <a:endParaRPr lang="ru-RU"/>
          </a:p>
        </p:txBody>
      </p:sp>
      <p:graphicFrame>
        <p:nvGraphicFramePr>
          <p:cNvPr id="8" name="Схема 7">
            <a:extLst>
              <a:ext uri="{FF2B5EF4-FFF2-40B4-BE49-F238E27FC236}">
                <a16:creationId xmlns:a16="http://schemas.microsoft.com/office/drawing/2014/main" id="{63878D7F-EF6A-FB09-7162-CB88699907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2744419"/>
              </p:ext>
            </p:extLst>
          </p:nvPr>
        </p:nvGraphicFramePr>
        <p:xfrm>
          <a:off x="1026358" y="787531"/>
          <a:ext cx="1013928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3763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4EC874-031A-C159-6217-3D2AC3037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048"/>
            <a:ext cx="10515600" cy="558153"/>
          </a:xfrm>
        </p:spPr>
        <p:txBody>
          <a:bodyPr>
            <a:noAutofit/>
          </a:bodyPr>
          <a:lstStyle/>
          <a:p>
            <a:r>
              <a:rPr lang="ru-RU" sz="3600" dirty="0"/>
              <a:t>Публикации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60D40E-A243-C918-24B1-F420EEED9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9292"/>
            <a:ext cx="9770615" cy="5139416"/>
          </a:xfrm>
        </p:spPr>
        <p:txBody>
          <a:bodyPr/>
          <a:lstStyle/>
          <a:p>
            <a:r>
              <a:rPr lang="ru-RU" dirty="0"/>
              <a:t>Выступление на 49-й конференции «Гагаринские чтения» 11 апреля 2023 г. по направлению №7 ("Математические методы в аэрокосмической науке и технике") секции №3 ("Теоретическая механика и дифференциальные уравнения"). Тезисы доклада будут опубликованы в сборнике трудов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Двадцать третья Международная конференция по Вычислительной механике и современным прикладным программным системам (ВМСППС'2023). Тема доклада</a:t>
            </a:r>
            <a:r>
              <a:rPr lang="en-US" dirty="0"/>
              <a:t>: “</a:t>
            </a:r>
            <a:r>
              <a:rPr lang="ru-RU" dirty="0"/>
              <a:t>Моделирование жёстких систем дифференциальных уравнений на базе схем Рунге-Кутты</a:t>
            </a:r>
            <a:r>
              <a:rPr lang="en-US" dirty="0"/>
              <a:t>”.</a:t>
            </a:r>
            <a:r>
              <a:rPr lang="ru-RU" dirty="0"/>
              <a:t> Будет проводиться с 4 по 13 сентября 2023 г. 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8382BB1-A7BC-839B-48F5-A9A784EBD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1BFBE6A-6774-BC23-1C41-40F74B8F7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pPr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1565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D54EF-521D-9B9F-4580-AEFD53942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635"/>
            <a:ext cx="10515600" cy="580979"/>
          </a:xfrm>
        </p:spPr>
        <p:txBody>
          <a:bodyPr>
            <a:normAutofit fontScale="90000"/>
          </a:bodyPr>
          <a:lstStyle/>
          <a:p>
            <a:r>
              <a:rPr lang="ru-RU" dirty="0"/>
              <a:t>Отзывы и рецензия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F141391-590B-ADEA-918A-100162C5B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7A60A3E-F144-387E-2225-7DEA48553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18</a:t>
            </a:fld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9C2D83F-D85C-4FCE-1767-24561267F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795505"/>
            <a:ext cx="3932295" cy="556084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0277FC5-85B8-516E-C01D-2CB4DFED0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494" y="795505"/>
            <a:ext cx="3932295" cy="556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71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C8C3E-8A13-8583-50E5-43E8ACDC6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30314"/>
          </a:xfrm>
        </p:spPr>
        <p:txBody>
          <a:bodyPr>
            <a:noAutofit/>
          </a:bodyPr>
          <a:lstStyle/>
          <a:p>
            <a:r>
              <a:rPr lang="ru-RU" sz="3600" dirty="0"/>
              <a:t>Актуальность темы</a:t>
            </a:r>
            <a:r>
              <a:rPr lang="en-US" sz="3600" dirty="0"/>
              <a:t>:</a:t>
            </a:r>
            <a:r>
              <a:rPr lang="ru-RU" sz="3600" dirty="0"/>
              <a:t> применение ОДУ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6AED8D8-59C6-F33C-2229-C65B0C81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F58BB2-7F3D-3816-B911-66F923097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2</a:t>
            </a:fld>
            <a:endParaRPr lang="ru-RU"/>
          </a:p>
        </p:txBody>
      </p:sp>
      <p:graphicFrame>
        <p:nvGraphicFramePr>
          <p:cNvPr id="6" name="Схема 5">
            <a:extLst>
              <a:ext uri="{FF2B5EF4-FFF2-40B4-BE49-F238E27FC236}">
                <a16:creationId xmlns:a16="http://schemas.microsoft.com/office/drawing/2014/main" id="{71FC87AE-0BB8-3F21-7C97-BDC3B15292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8772483"/>
              </p:ext>
            </p:extLst>
          </p:nvPr>
        </p:nvGraphicFramePr>
        <p:xfrm>
          <a:off x="838200" y="708027"/>
          <a:ext cx="4861264" cy="5613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Схема 8">
            <a:extLst>
              <a:ext uri="{FF2B5EF4-FFF2-40B4-BE49-F238E27FC236}">
                <a16:creationId xmlns:a16="http://schemas.microsoft.com/office/drawing/2014/main" id="{F2D14481-3648-FD2F-9C02-0A8EA0DBEC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3579449"/>
              </p:ext>
            </p:extLst>
          </p:nvPr>
        </p:nvGraphicFramePr>
        <p:xfrm>
          <a:off x="5822765" y="1553880"/>
          <a:ext cx="6055557" cy="3750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68273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481CD-4F2C-E0FB-1E82-972ABE52D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96"/>
            <a:ext cx="10951346" cy="523783"/>
          </a:xfrm>
        </p:spPr>
        <p:txBody>
          <a:bodyPr>
            <a:normAutofit fontScale="90000"/>
          </a:bodyPr>
          <a:lstStyle/>
          <a:p>
            <a:r>
              <a:rPr lang="ru-RU" dirty="0"/>
              <a:t>Цели и задачи работы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D69AFD-303B-5D3B-B661-59FB5504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235E21-377E-C489-A127-2D430D3C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3</a:t>
            </a:fld>
            <a:endParaRPr lang="ru-RU"/>
          </a:p>
        </p:txBody>
      </p:sp>
      <p:graphicFrame>
        <p:nvGraphicFramePr>
          <p:cNvPr id="10" name="Схема 9">
            <a:extLst>
              <a:ext uri="{FF2B5EF4-FFF2-40B4-BE49-F238E27FC236}">
                <a16:creationId xmlns:a16="http://schemas.microsoft.com/office/drawing/2014/main" id="{D24C2FD8-126C-636F-0898-852537F1FE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5518659"/>
              </p:ext>
            </p:extLst>
          </p:nvPr>
        </p:nvGraphicFramePr>
        <p:xfrm>
          <a:off x="1486270" y="887828"/>
          <a:ext cx="8687540" cy="5651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3446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7C74A9-0176-F8D9-1D77-F2AFD0028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81036"/>
          </a:xfrm>
        </p:spPr>
        <p:txBody>
          <a:bodyPr>
            <a:normAutofit/>
          </a:bodyPr>
          <a:lstStyle/>
          <a:p>
            <a:r>
              <a:rPr lang="ru-RU" sz="3600" dirty="0"/>
              <a:t>Постановка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3985C-B853-2AF6-CF10-58AB248A5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1037"/>
            <a:ext cx="10515600" cy="5495926"/>
          </a:xfrm>
        </p:spPr>
        <p:txBody>
          <a:bodyPr/>
          <a:lstStyle/>
          <a:p>
            <a:r>
              <a:rPr lang="ru-RU" dirty="0"/>
              <a:t>Задача Коши произвольного порядка</a:t>
            </a:r>
          </a:p>
          <a:p>
            <a:endParaRPr lang="ru-RU" dirty="0"/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  <a:p>
            <a:r>
              <a:rPr lang="ru-RU" dirty="0"/>
              <a:t>Система уравнений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25F63F-54D2-1647-B4D2-332B3513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0F784FB-6C6F-A1CC-D79E-0E4B6B59F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4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5B70328-446D-DA2F-ED6B-75F2E46ED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557" y="4204963"/>
            <a:ext cx="4337621" cy="163081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B610E6D-05CA-2EB7-DE08-F10EA032F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881" y="1667476"/>
            <a:ext cx="9101205" cy="117434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2A78C3D-535A-8A0F-D7D9-87A7BA83D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6134" y="3613212"/>
            <a:ext cx="2842698" cy="228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07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481CD-4F2C-E0FB-1E82-972ABE52D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233"/>
            <a:ext cx="10951346" cy="523783"/>
          </a:xfrm>
        </p:spPr>
        <p:txBody>
          <a:bodyPr>
            <a:normAutofit fontScale="90000"/>
          </a:bodyPr>
          <a:lstStyle/>
          <a:p>
            <a:r>
              <a:rPr lang="ru-RU" dirty="0"/>
              <a:t>Популярное ПО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D69AFD-303B-5D3B-B661-59FB5504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235E21-377E-C489-A127-2D430D3C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5</a:t>
            </a:fld>
            <a:endParaRPr lang="ru-RU"/>
          </a:p>
        </p:txBody>
      </p:sp>
      <p:graphicFrame>
        <p:nvGraphicFramePr>
          <p:cNvPr id="6" name="Таблица 6">
            <a:extLst>
              <a:ext uri="{FF2B5EF4-FFF2-40B4-BE49-F238E27FC236}">
                <a16:creationId xmlns:a16="http://schemas.microsoft.com/office/drawing/2014/main" id="{A316B975-026E-A458-E71B-A3EA2742B9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07428"/>
              </p:ext>
            </p:extLst>
          </p:nvPr>
        </p:nvGraphicFramePr>
        <p:xfrm>
          <a:off x="838200" y="771858"/>
          <a:ext cx="11132846" cy="544251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93924">
                  <a:extLst>
                    <a:ext uri="{9D8B030D-6E8A-4147-A177-3AD203B41FA5}">
                      <a16:colId xmlns:a16="http://schemas.microsoft.com/office/drawing/2014/main" val="1866641868"/>
                    </a:ext>
                  </a:extLst>
                </a:gridCol>
                <a:gridCol w="5738922">
                  <a:extLst>
                    <a:ext uri="{9D8B030D-6E8A-4147-A177-3AD203B41FA5}">
                      <a16:colId xmlns:a16="http://schemas.microsoft.com/office/drawing/2014/main" val="2574478627"/>
                    </a:ext>
                  </a:extLst>
                </a:gridCol>
              </a:tblGrid>
              <a:tr h="698356">
                <a:tc>
                  <a:txBody>
                    <a:bodyPr/>
                    <a:lstStyle/>
                    <a:p>
                      <a:pPr algn="ctr"/>
                      <a:r>
                        <a:rPr lang="ru-RU" sz="3600" dirty="0">
                          <a:solidFill>
                            <a:schemeClr val="tx1"/>
                          </a:solidFill>
                        </a:rPr>
                        <a:t>Готовые решения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dirty="0">
                          <a:solidFill>
                            <a:schemeClr val="tx1"/>
                          </a:solidFill>
                        </a:rPr>
                        <a:t>Проблемы в применении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347601"/>
                  </a:ext>
                </a:extLst>
              </a:tr>
              <a:tr h="4744155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839063"/>
                  </a:ext>
                </a:extLst>
              </a:tr>
            </a:tbl>
          </a:graphicData>
        </a:graphic>
      </p:graphicFrame>
      <p:graphicFrame>
        <p:nvGraphicFramePr>
          <p:cNvPr id="3" name="Схема 2">
            <a:extLst>
              <a:ext uri="{FF2B5EF4-FFF2-40B4-BE49-F238E27FC236}">
                <a16:creationId xmlns:a16="http://schemas.microsoft.com/office/drawing/2014/main" id="{FCCE20A3-2A8F-9009-1C5C-3CC7C1AD1D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1326069"/>
              </p:ext>
            </p:extLst>
          </p:nvPr>
        </p:nvGraphicFramePr>
        <p:xfrm>
          <a:off x="1353104" y="1473692"/>
          <a:ext cx="4532790" cy="4612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Схема 7">
            <a:extLst>
              <a:ext uri="{FF2B5EF4-FFF2-40B4-BE49-F238E27FC236}">
                <a16:creationId xmlns:a16="http://schemas.microsoft.com/office/drawing/2014/main" id="{0F610FD0-6242-6460-0D5F-8BD7AE26DE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3802437"/>
              </p:ext>
            </p:extLst>
          </p:nvPr>
        </p:nvGraphicFramePr>
        <p:xfrm>
          <a:off x="6400798" y="1564937"/>
          <a:ext cx="5211194" cy="44299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45105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0DA6A54-BD73-A4F1-99FD-475CC1DE7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471" y="4439693"/>
            <a:ext cx="3474141" cy="154606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884FEA4-506F-4B98-01B1-462762EEE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7471" y="2510815"/>
            <a:ext cx="3461202" cy="154606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8C6521F-F4F1-C0BD-7B04-C17795A04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471" y="669363"/>
            <a:ext cx="3500760" cy="161241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BE5DC-3BDE-8520-3FEA-015702F62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037"/>
          </a:xfrm>
        </p:spPr>
        <p:txBody>
          <a:bodyPr>
            <a:normAutofit/>
          </a:bodyPr>
          <a:lstStyle/>
          <a:p>
            <a:r>
              <a:rPr lang="ru-RU" sz="3600" dirty="0"/>
              <a:t>Основные вычислительные схемы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7C62F1-D100-E20B-F3ED-341D9B319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A81486F-444F-2639-3C90-49599497A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6</a:t>
            </a:fld>
            <a:endParaRPr lang="ru-RU"/>
          </a:p>
        </p:txBody>
      </p:sp>
      <p:graphicFrame>
        <p:nvGraphicFramePr>
          <p:cNvPr id="11" name="Схема 10">
            <a:extLst>
              <a:ext uri="{FF2B5EF4-FFF2-40B4-BE49-F238E27FC236}">
                <a16:creationId xmlns:a16="http://schemas.microsoft.com/office/drawing/2014/main" id="{9677B79C-B36F-B748-98CD-A9C2CFD40A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7135723"/>
              </p:ext>
            </p:extLst>
          </p:nvPr>
        </p:nvGraphicFramePr>
        <p:xfrm>
          <a:off x="838200" y="681037"/>
          <a:ext cx="8678662" cy="5675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0CCF06A2-A401-554E-3A16-DA9C8D2BCD6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73077" y="2682994"/>
            <a:ext cx="3714614" cy="1532223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F0B384C6-071E-3705-DC31-875F60F58E1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73077" y="692711"/>
            <a:ext cx="3500759" cy="1818104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26C6B3AE-52D2-6526-51EF-7C58715B99C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36748" y="4512773"/>
            <a:ext cx="3650943" cy="147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876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BE5DC-3BDE-8520-3FEA-015702F62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037"/>
          </a:xfrm>
        </p:spPr>
        <p:txBody>
          <a:bodyPr>
            <a:normAutofit/>
          </a:bodyPr>
          <a:lstStyle/>
          <a:p>
            <a:r>
              <a:rPr lang="ru-RU" sz="3600" dirty="0"/>
              <a:t>Основные вычислительные схемы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FE6A8EF8-34C7-E1C3-812A-B2AD16D00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9031" y="5495924"/>
            <a:ext cx="9601940" cy="681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Порядки методов для всех схем с 1 по 6.                Всего 62 схемы.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7C62F1-D100-E20B-F3ED-341D9B319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A81486F-444F-2639-3C90-49599497A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7</a:t>
            </a:fld>
            <a:endParaRPr lang="ru-RU"/>
          </a:p>
        </p:txBody>
      </p:sp>
      <p:graphicFrame>
        <p:nvGraphicFramePr>
          <p:cNvPr id="7" name="Схема 6">
            <a:extLst>
              <a:ext uri="{FF2B5EF4-FFF2-40B4-BE49-F238E27FC236}">
                <a16:creationId xmlns:a16="http://schemas.microsoft.com/office/drawing/2014/main" id="{F4B00277-F0AA-6961-53D9-3AB8630864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1724382"/>
              </p:ext>
            </p:extLst>
          </p:nvPr>
        </p:nvGraphicFramePr>
        <p:xfrm>
          <a:off x="838199" y="681038"/>
          <a:ext cx="10178989" cy="4769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3505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DBCE2A-6269-4055-98E3-31A13F317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037"/>
          </a:xfrm>
        </p:spPr>
        <p:txBody>
          <a:bodyPr>
            <a:normAutofit/>
          </a:bodyPr>
          <a:lstStyle/>
          <a:p>
            <a:r>
              <a:rPr lang="ru-RU" sz="3600" dirty="0"/>
              <a:t>В работе использовано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8B574EA-C945-7744-2B91-426C9E1E4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D5E06FF-FCB0-7174-58D6-7AE50B9CE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8</a:t>
            </a:fld>
            <a:endParaRPr lang="ru-RU"/>
          </a:p>
        </p:txBody>
      </p:sp>
      <p:graphicFrame>
        <p:nvGraphicFramePr>
          <p:cNvPr id="6" name="Схема 5">
            <a:extLst>
              <a:ext uri="{FF2B5EF4-FFF2-40B4-BE49-F238E27FC236}">
                <a16:creationId xmlns:a16="http://schemas.microsoft.com/office/drawing/2014/main" id="{7D59A321-275B-6E84-41ED-A0AD077988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9334963"/>
              </p:ext>
            </p:extLst>
          </p:nvPr>
        </p:nvGraphicFramePr>
        <p:xfrm>
          <a:off x="0" y="570389"/>
          <a:ext cx="12192000" cy="5608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13801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F7F12-B14B-B69E-43A9-B480E536A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896"/>
            <a:ext cx="10515600" cy="682440"/>
          </a:xfrm>
        </p:spPr>
        <p:txBody>
          <a:bodyPr>
            <a:normAutofit fontScale="90000"/>
          </a:bodyPr>
          <a:lstStyle/>
          <a:p>
            <a:r>
              <a:rPr lang="ru-RU" dirty="0"/>
              <a:t>Архитектура решения, алгоритм решения задачи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FCFD01-D2D0-C9AA-D076-676DA06E0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ВКР (б) студента Садакова Александра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79899E-8C96-698E-1AD0-277FD826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9</a:t>
            </a:fld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F14A9B5-05DD-311D-FEA0-D94B79DC8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721" y="1238003"/>
            <a:ext cx="10106558" cy="438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122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6336</TotalTime>
  <Words>783</Words>
  <Application>Microsoft Office PowerPoint</Application>
  <PresentationFormat>Широкоэкранный</PresentationFormat>
  <Paragraphs>163</Paragraphs>
  <Slides>18</Slides>
  <Notes>0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5" baseType="lpstr">
      <vt:lpstr>Arial</vt:lpstr>
      <vt:lpstr>Arial Black</vt:lpstr>
      <vt:lpstr>Arial Narrow</vt:lpstr>
      <vt:lpstr>Calibri</vt:lpstr>
      <vt:lpstr>Impact</vt:lpstr>
      <vt:lpstr>Times New Roman</vt:lpstr>
      <vt:lpstr>Тема Office</vt:lpstr>
      <vt:lpstr>Выпускная квалификационная работа бакалавра на тему: «Моделирование систем уравнений химической кинетики на базе схем Рунге-Кутты»</vt:lpstr>
      <vt:lpstr>Актуальность темы: применение ОДУ</vt:lpstr>
      <vt:lpstr>Цели и задачи работы</vt:lpstr>
      <vt:lpstr>Постановка задачи</vt:lpstr>
      <vt:lpstr>Популярное ПО</vt:lpstr>
      <vt:lpstr>Основные вычислительные схемы</vt:lpstr>
      <vt:lpstr>Основные вычислительные схемы</vt:lpstr>
      <vt:lpstr>В работе использовано</vt:lpstr>
      <vt:lpstr>Архитектура решения, алгоритм решения задачи</vt:lpstr>
      <vt:lpstr>Описание программной разработки</vt:lpstr>
      <vt:lpstr>Результаты разработки</vt:lpstr>
      <vt:lpstr>Результаты тестирования</vt:lpstr>
      <vt:lpstr>Моделирование процессов химической кинетики</vt:lpstr>
      <vt:lpstr>Модель изотермической реакции при постоянном давлении</vt:lpstr>
      <vt:lpstr>Модель адиабатической реакции при постоянной плотности</vt:lpstr>
      <vt:lpstr>Итоги</vt:lpstr>
      <vt:lpstr>Публикации</vt:lpstr>
      <vt:lpstr>Отзывы и рецензия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Выпускная квалификационная работа бакалавра на тему: «Название выпускной  квалификационной работы»</dc:title>
  <dc:creator>4562</dc:creator>
  <cp:lastModifiedBy>Александр Садаков</cp:lastModifiedBy>
  <cp:revision>143</cp:revision>
  <dcterms:created xsi:type="dcterms:W3CDTF">2023-03-28T19:07:26Z</dcterms:created>
  <dcterms:modified xsi:type="dcterms:W3CDTF">2023-06-05T21:09:33Z</dcterms:modified>
</cp:coreProperties>
</file>

<file path=docProps/thumbnail.jpeg>
</file>